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72" r:id="rId3"/>
    <p:sldId id="274" r:id="rId4"/>
    <p:sldId id="271" r:id="rId5"/>
    <p:sldId id="275" r:id="rId6"/>
    <p:sldId id="276" r:id="rId7"/>
    <p:sldId id="278" r:id="rId8"/>
    <p:sldId id="277" r:id="rId9"/>
    <p:sldId id="27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ceo" initials="L" lastIdx="1" clrIdx="0">
    <p:extLst>
      <p:ext uri="{19B8F6BF-5375-455C-9EA6-DF929625EA0E}">
        <p15:presenceInfo xmlns:p15="http://schemas.microsoft.com/office/powerpoint/2012/main" userId="Lice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4T14:12:20.229" idx="1">
    <p:pos x="5493" y="1656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6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88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0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21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27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92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03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42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4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64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8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345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0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14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8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8D88-C789-4757-B26C-C4ABA7D2CB6D}" type="datetimeFigureOut">
              <a:rPr lang="es-MX" smtClean="0"/>
              <a:t>26/01/2022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EE31D6C-C2AF-44D9-88D7-56C328406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1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ADA2D-1835-48B7-80F2-CE85C2A9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2450548"/>
            <a:ext cx="10466698" cy="1956904"/>
          </a:xfrm>
        </p:spPr>
        <p:txBody>
          <a:bodyPr>
            <a:noAutofit/>
          </a:bodyPr>
          <a:lstStyle/>
          <a:p>
            <a:pPr algn="ctr"/>
            <a:r>
              <a:rPr lang="es-ES" sz="5400" dirty="0"/>
              <a:t>¿Cómo funcionan los ecosistemas y las cadenas alimentarias?</a:t>
            </a:r>
            <a:endParaRPr lang="es-MX" sz="5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1EC96D-743A-4D62-9B0A-A5BD825EEFD4}"/>
              </a:ext>
            </a:extLst>
          </p:cNvPr>
          <p:cNvSpPr txBox="1"/>
          <p:nvPr/>
        </p:nvSpPr>
        <p:spPr>
          <a:xfrm>
            <a:off x="1045028" y="707962"/>
            <a:ext cx="96229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/>
              <a:t>Miércoles 26 de enero de 2022</a:t>
            </a:r>
          </a:p>
        </p:txBody>
      </p:sp>
    </p:spTree>
    <p:extLst>
      <p:ext uri="{BB962C8B-B14F-4D97-AF65-F5344CB8AC3E}">
        <p14:creationId xmlns:p14="http://schemas.microsoft.com/office/powerpoint/2010/main" val="25800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CDE9-BD19-4842-BF9B-252FC2F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97831" cy="1320800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Los organismos productores son las plantas.</a:t>
            </a:r>
            <a:br>
              <a:rPr lang="es-ES" sz="4000" b="1" dirty="0">
                <a:solidFill>
                  <a:srgbClr val="002060"/>
                </a:solidFill>
              </a:rPr>
            </a:br>
            <a:br>
              <a:rPr lang="es-ES" sz="4000" b="1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br>
              <a:rPr lang="es-ES" dirty="0">
                <a:solidFill>
                  <a:srgbClr val="002060"/>
                </a:solidFill>
              </a:rPr>
            </a:br>
            <a:br>
              <a:rPr lang="es-ES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620E04-6AB1-4E16-A7B8-F2181050D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7" t="8439" r="27739" b="9452"/>
          <a:stretch/>
        </p:blipFill>
        <p:spPr>
          <a:xfrm>
            <a:off x="2650434" y="1930400"/>
            <a:ext cx="6188766" cy="43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CDE9-BD19-4842-BF9B-252FC2F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83095"/>
            <a:ext cx="10997831" cy="1320800"/>
          </a:xfrm>
        </p:spPr>
        <p:txBody>
          <a:bodyPr>
            <a:normAutofit fontScale="90000"/>
          </a:bodyPr>
          <a:lstStyle/>
          <a:p>
            <a:r>
              <a:rPr lang="es-ES" sz="5300" b="1" dirty="0">
                <a:solidFill>
                  <a:srgbClr val="002060"/>
                </a:solidFill>
              </a:rPr>
              <a:t>Los organismos consumidores son incapaces de producir sus propios alimentos. </a:t>
            </a:r>
            <a:br>
              <a:rPr lang="es-ES" sz="5300" b="1" dirty="0">
                <a:solidFill>
                  <a:srgbClr val="002060"/>
                </a:solidFill>
              </a:rPr>
            </a:br>
            <a:r>
              <a:rPr lang="es-ES" sz="5300" b="1" dirty="0">
                <a:solidFill>
                  <a:srgbClr val="002060"/>
                </a:solidFill>
              </a:rPr>
              <a:t>Se dividen en consumidores primarios, secundarios y terciarios.</a:t>
            </a: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911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CDE9-BD19-4842-BF9B-252FC2F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97831" cy="1320800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Los consumidores primarios o herbívoros son los que se alimentan de las plantas.</a:t>
            </a:r>
            <a:br>
              <a:rPr lang="es-ES" sz="4000" dirty="0"/>
            </a:br>
            <a:br>
              <a:rPr lang="es-ES" dirty="0"/>
            </a:br>
            <a:r>
              <a:rPr lang="es-ES" dirty="0"/>
              <a:t>  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AB5F06-2642-48DB-AEA9-E3CDE73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71" y="2255769"/>
            <a:ext cx="5602657" cy="37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CDE9-BD19-4842-BF9B-252FC2F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997831" cy="1320800"/>
          </a:xfrm>
        </p:spPr>
        <p:txBody>
          <a:bodyPr>
            <a:normAutofit fontScale="90000"/>
          </a:bodyPr>
          <a:lstStyle/>
          <a:p>
            <a:r>
              <a:rPr lang="es-ES" sz="4900" b="1" dirty="0">
                <a:solidFill>
                  <a:srgbClr val="002060"/>
                </a:solidFill>
              </a:rPr>
              <a:t>Los consumidores secundarios, son carnívoros primarios, son los que se alimentan de los herbívoros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4C153E-51CE-4600-B6AE-ABB70E2A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04" y="2780543"/>
            <a:ext cx="5537405" cy="3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6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CDE9-BD19-4842-BF9B-252FC2F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02" y="357809"/>
            <a:ext cx="10997831" cy="1320800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Los consumidores terciarios o carnívoros secundarios son los que se alimentan de los carnívoros primarios.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BD1AD5-6D69-46C0-835A-A77954AA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841" y="2443922"/>
            <a:ext cx="7078317" cy="47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3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6CDE9-BD19-4842-BF9B-252FC2F9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450574"/>
            <a:ext cx="10997831" cy="1320800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Los organismos descomponedores, como su nombre lo indica, son aquellos que descomponen los organismos muertos para reintegrar la materia al ambiente, como los hongos y las bacterias.</a:t>
            </a:r>
            <a:br>
              <a:rPr lang="es-ES" dirty="0"/>
            </a:br>
            <a:r>
              <a:rPr lang="es-ES" dirty="0"/>
              <a:t>  </a:t>
            </a:r>
            <a:br>
              <a:rPr lang="es-ES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A458FB-8318-4D85-AA57-850158CF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54" y="2863858"/>
            <a:ext cx="5242684" cy="37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9D76CE-D53E-439A-86B5-0C5508236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6" t="8889" r="9016"/>
          <a:stretch/>
        </p:blipFill>
        <p:spPr>
          <a:xfrm>
            <a:off x="251790" y="748911"/>
            <a:ext cx="9912626" cy="59538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6F5455-7B80-4AE7-B680-E74E2A58F3B7}"/>
              </a:ext>
            </a:extLst>
          </p:cNvPr>
          <p:cNvSpPr txBox="1"/>
          <p:nvPr/>
        </p:nvSpPr>
        <p:spPr>
          <a:xfrm>
            <a:off x="251790" y="155199"/>
            <a:ext cx="1000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</a:rPr>
              <a:t>Observa con atención la imagen </a:t>
            </a:r>
            <a:endParaRPr lang="es-MX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6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41583-B748-4823-A7FD-132216C3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196614" cy="1320800"/>
          </a:xfrm>
        </p:spPr>
        <p:txBody>
          <a:bodyPr>
            <a:normAutofit fontScale="90000"/>
          </a:bodyPr>
          <a:lstStyle/>
          <a:p>
            <a:r>
              <a:rPr lang="es-E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C.N</a:t>
            </a:r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4400" b="1" dirty="0">
                <a:solidFill>
                  <a:srgbClr val="002060"/>
                </a:solidFill>
              </a:rPr>
              <a:t>Página  187 y 188 Cuaderno de trabajo LEIREM.</a:t>
            </a:r>
            <a:endParaRPr lang="es-MX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916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1370</TotalTime>
  <Words>165</Words>
  <Application>Microsoft Office PowerPoint</Application>
  <PresentationFormat>Panorámica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¿Cómo funcionan los ecosistemas y las cadenas alimentarias?</vt:lpstr>
      <vt:lpstr>Los organismos productores son las plantas.         </vt:lpstr>
      <vt:lpstr>Los organismos consumidores son incapaces de producir sus propios alimentos.  Se dividen en consumidores primarios, secundarios y terciarios. </vt:lpstr>
      <vt:lpstr>Los consumidores primarios o herbívoros son los que se alimentan de las plantas.    </vt:lpstr>
      <vt:lpstr>Los consumidores secundarios, son carnívoros primarios, son los que se alimentan de los herbívoros.   </vt:lpstr>
      <vt:lpstr>Los consumidores terciarios o carnívoros secundarios son los que se alimentan de los carnívoros primarios.     </vt:lpstr>
      <vt:lpstr>Los organismos descomponedores, como su nombre lo indica, son aquellos que descomponen los organismos muertos para reintegrar la materia al ambiente, como los hongos y las bacterias.    </vt:lpstr>
      <vt:lpstr>Presentación de PowerPoint</vt:lpstr>
      <vt:lpstr>C.N: Página  187 y 188 Cuaderno de trabajo LEIREM.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Lunes 08 de noviembre de 2021</dc:title>
  <dc:creator>kary</dc:creator>
  <cp:lastModifiedBy>Liceo</cp:lastModifiedBy>
  <cp:revision>148</cp:revision>
  <dcterms:created xsi:type="dcterms:W3CDTF">2021-11-07T00:59:18Z</dcterms:created>
  <dcterms:modified xsi:type="dcterms:W3CDTF">2022-01-26T17:03:36Z</dcterms:modified>
</cp:coreProperties>
</file>