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5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42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81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7C45-5008-43B5-BED6-0E87AA0BC81D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AA76-14B6-4324-8858-317554E25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43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7C45-5008-43B5-BED6-0E87AA0BC81D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AA76-14B6-4324-8858-317554E25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395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7C45-5008-43B5-BED6-0E87AA0BC81D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AA76-14B6-4324-8858-317554E25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050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7C45-5008-43B5-BED6-0E87AA0BC81D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AA76-14B6-4324-8858-317554E25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515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7C45-5008-43B5-BED6-0E87AA0BC81D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AA76-14B6-4324-8858-317554E25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1985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7C45-5008-43B5-BED6-0E87AA0BC81D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AA76-14B6-4324-8858-317554E25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9280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7C45-5008-43B5-BED6-0E87AA0BC81D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AA76-14B6-4324-8858-317554E25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334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7C45-5008-43B5-BED6-0E87AA0BC81D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AA76-14B6-4324-8858-317554E25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829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7C45-5008-43B5-BED6-0E87AA0BC81D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AA76-14B6-4324-8858-317554E25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549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7C45-5008-43B5-BED6-0E87AA0BC81D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AA76-14B6-4324-8858-317554E25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550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E7C45-5008-43B5-BED6-0E87AA0BC81D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AA76-14B6-4324-8858-317554E25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884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E7C45-5008-43B5-BED6-0E87AA0BC81D}" type="datetimeFigureOut">
              <a:rPr lang="es-MX" smtClean="0"/>
              <a:t>17/10/2022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5AA76-14B6-4324-8858-317554E25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406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4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Instrucciones: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s-MX" dirty="0" smtClean="0"/>
              <a:t>Ir a la diapositiva 4 para iniciar el juego.</a:t>
            </a:r>
          </a:p>
          <a:p>
            <a:pPr>
              <a:buFontTx/>
              <a:buChar char="-"/>
            </a:pPr>
            <a:r>
              <a:rPr lang="es-MX" dirty="0" smtClean="0"/>
              <a:t>Cada vez que des </a:t>
            </a:r>
            <a:r>
              <a:rPr lang="es-MX" dirty="0" err="1" smtClean="0"/>
              <a:t>click</a:t>
            </a:r>
            <a:r>
              <a:rPr lang="es-MX" dirty="0" smtClean="0"/>
              <a:t> en el color correcto de cada figura te llevará a la diapositiva marcada </a:t>
            </a:r>
            <a:r>
              <a:rPr lang="es-MX" dirty="0" err="1" smtClean="0"/>
              <a:t>correct</a:t>
            </a:r>
            <a:r>
              <a:rPr lang="es-MX" dirty="0" smtClean="0"/>
              <a:t>, desde la que podrás ir a cualquier diapositiva.</a:t>
            </a:r>
          </a:p>
          <a:p>
            <a:pPr>
              <a:buFontTx/>
              <a:buChar char="-"/>
            </a:pPr>
            <a:r>
              <a:rPr lang="es-MX" dirty="0" smtClean="0"/>
              <a:t>Cada vez que des </a:t>
            </a:r>
            <a:r>
              <a:rPr lang="es-MX" dirty="0" err="1" smtClean="0"/>
              <a:t>click</a:t>
            </a:r>
            <a:r>
              <a:rPr lang="es-MX" dirty="0" smtClean="0"/>
              <a:t> en el color incorrecto te llevará a la diapositiva marcada </a:t>
            </a:r>
            <a:r>
              <a:rPr lang="es-MX" dirty="0" err="1" smtClean="0"/>
              <a:t>incorrect</a:t>
            </a:r>
            <a:r>
              <a:rPr lang="es-MX" dirty="0" smtClean="0"/>
              <a:t>. Ahí, el botón de la casa te llevará a la diapositiva 4, o sea al inicio del juego.</a:t>
            </a:r>
          </a:p>
          <a:p>
            <a:pPr>
              <a:buFontTx/>
              <a:buChar char="-"/>
            </a:pPr>
            <a:r>
              <a:rPr lang="es-MX" dirty="0" smtClean="0"/>
              <a:t>La última diapositiva es la de la estrella gris, en la cual el color correcto te llevará a la META.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1131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hlinkClick r:id="rId2" action="ppaction://hlinksldjump"/>
          </p:cNvPr>
          <p:cNvSpPr/>
          <p:nvPr/>
        </p:nvSpPr>
        <p:spPr>
          <a:xfrm>
            <a:off x="723331" y="136476"/>
            <a:ext cx="1876567" cy="1849273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Elipse 5">
            <a:hlinkClick r:id="rId2" action="ppaction://hlinksldjump"/>
          </p:cNvPr>
          <p:cNvSpPr/>
          <p:nvPr/>
        </p:nvSpPr>
        <p:spPr>
          <a:xfrm>
            <a:off x="739253" y="2417928"/>
            <a:ext cx="1876567" cy="184927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lipse 6">
            <a:hlinkClick r:id="rId2" action="ppaction://hlinksldjump"/>
          </p:cNvPr>
          <p:cNvSpPr/>
          <p:nvPr/>
        </p:nvSpPr>
        <p:spPr>
          <a:xfrm>
            <a:off x="796119" y="4794911"/>
            <a:ext cx="1876567" cy="184927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Elipse 7">
            <a:hlinkClick r:id="rId2" action="ppaction://hlinksldjump"/>
          </p:cNvPr>
          <p:cNvSpPr/>
          <p:nvPr/>
        </p:nvSpPr>
        <p:spPr>
          <a:xfrm>
            <a:off x="9833210" y="156947"/>
            <a:ext cx="1876567" cy="1849273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Elipse 8">
            <a:hlinkClick r:id="rId2" action="ppaction://hlinksldjump"/>
          </p:cNvPr>
          <p:cNvSpPr/>
          <p:nvPr/>
        </p:nvSpPr>
        <p:spPr>
          <a:xfrm>
            <a:off x="9821838" y="2356512"/>
            <a:ext cx="1876567" cy="1849273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hlinkClick r:id="rId2" action="ppaction://hlinksldjump"/>
          </p:cNvPr>
          <p:cNvSpPr/>
          <p:nvPr/>
        </p:nvSpPr>
        <p:spPr>
          <a:xfrm>
            <a:off x="9865055" y="4760793"/>
            <a:ext cx="1876567" cy="184927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hlinkClick r:id="rId2" action="ppaction://hlinksldjump"/>
          </p:cNvPr>
          <p:cNvSpPr/>
          <p:nvPr/>
        </p:nvSpPr>
        <p:spPr>
          <a:xfrm>
            <a:off x="3179927" y="4872249"/>
            <a:ext cx="1876567" cy="1849273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Elipse 11">
            <a:hlinkClick r:id="rId2" action="ppaction://hlinksldjump"/>
          </p:cNvPr>
          <p:cNvSpPr/>
          <p:nvPr/>
        </p:nvSpPr>
        <p:spPr>
          <a:xfrm>
            <a:off x="5379492" y="4901819"/>
            <a:ext cx="1876567" cy="184927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Elipse 12">
            <a:hlinkClick r:id="rId3" action="ppaction://hlinksldjump"/>
          </p:cNvPr>
          <p:cNvSpPr/>
          <p:nvPr/>
        </p:nvSpPr>
        <p:spPr>
          <a:xfrm>
            <a:off x="3270912" y="145574"/>
            <a:ext cx="1876567" cy="184927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Elipse 15">
            <a:hlinkClick r:id="rId2" action="ppaction://hlinksldjump"/>
          </p:cNvPr>
          <p:cNvSpPr/>
          <p:nvPr/>
        </p:nvSpPr>
        <p:spPr>
          <a:xfrm>
            <a:off x="5456829" y="95534"/>
            <a:ext cx="1876567" cy="1849273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lipse 16">
            <a:hlinkClick r:id="rId2" action="ppaction://hlinksldjump"/>
          </p:cNvPr>
          <p:cNvSpPr/>
          <p:nvPr/>
        </p:nvSpPr>
        <p:spPr>
          <a:xfrm>
            <a:off x="7524465" y="4904094"/>
            <a:ext cx="1876567" cy="1849273"/>
          </a:xfrm>
          <a:prstGeom prst="ellipse">
            <a:avLst/>
          </a:prstGeom>
          <a:solidFill>
            <a:srgbClr val="FC42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Elipse 17">
            <a:hlinkClick r:id="rId2" action="ppaction://hlinksldjump"/>
          </p:cNvPr>
          <p:cNvSpPr/>
          <p:nvPr/>
        </p:nvSpPr>
        <p:spPr>
          <a:xfrm>
            <a:off x="7710983" y="166048"/>
            <a:ext cx="1876567" cy="184927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Elipse 2"/>
          <p:cNvSpPr/>
          <p:nvPr/>
        </p:nvSpPr>
        <p:spPr>
          <a:xfrm>
            <a:off x="4271749" y="2306472"/>
            <a:ext cx="3370997" cy="2265528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235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hlinkClick r:id="rId2" action="ppaction://hlinksldjump"/>
          </p:cNvPr>
          <p:cNvSpPr/>
          <p:nvPr/>
        </p:nvSpPr>
        <p:spPr>
          <a:xfrm>
            <a:off x="723331" y="136476"/>
            <a:ext cx="1876567" cy="1849273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Elipse 5">
            <a:hlinkClick r:id="rId2" action="ppaction://hlinksldjump"/>
          </p:cNvPr>
          <p:cNvSpPr/>
          <p:nvPr/>
        </p:nvSpPr>
        <p:spPr>
          <a:xfrm>
            <a:off x="739253" y="2417928"/>
            <a:ext cx="1876567" cy="184927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lipse 6">
            <a:hlinkClick r:id="rId2" action="ppaction://hlinksldjump"/>
          </p:cNvPr>
          <p:cNvSpPr/>
          <p:nvPr/>
        </p:nvSpPr>
        <p:spPr>
          <a:xfrm>
            <a:off x="796119" y="4794911"/>
            <a:ext cx="1876567" cy="184927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Elipse 7">
            <a:hlinkClick r:id="rId2" action="ppaction://hlinksldjump"/>
          </p:cNvPr>
          <p:cNvSpPr/>
          <p:nvPr/>
        </p:nvSpPr>
        <p:spPr>
          <a:xfrm>
            <a:off x="9833210" y="156947"/>
            <a:ext cx="1876567" cy="1849273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Elipse 8">
            <a:hlinkClick r:id="rId2" action="ppaction://hlinksldjump"/>
          </p:cNvPr>
          <p:cNvSpPr/>
          <p:nvPr/>
        </p:nvSpPr>
        <p:spPr>
          <a:xfrm>
            <a:off x="9821838" y="2356512"/>
            <a:ext cx="1876567" cy="1849273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hlinkClick r:id="rId3" action="ppaction://hlinksldjump"/>
          </p:cNvPr>
          <p:cNvSpPr/>
          <p:nvPr/>
        </p:nvSpPr>
        <p:spPr>
          <a:xfrm>
            <a:off x="9865055" y="4760793"/>
            <a:ext cx="1876567" cy="184927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hlinkClick r:id="rId2" action="ppaction://hlinksldjump"/>
          </p:cNvPr>
          <p:cNvSpPr/>
          <p:nvPr/>
        </p:nvSpPr>
        <p:spPr>
          <a:xfrm>
            <a:off x="3179927" y="4872249"/>
            <a:ext cx="1876567" cy="1849273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Elipse 11">
            <a:hlinkClick r:id="rId2" action="ppaction://hlinksldjump"/>
          </p:cNvPr>
          <p:cNvSpPr/>
          <p:nvPr/>
        </p:nvSpPr>
        <p:spPr>
          <a:xfrm>
            <a:off x="5379492" y="4901819"/>
            <a:ext cx="1876567" cy="184927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Elipse 12">
            <a:hlinkClick r:id="rId2" action="ppaction://hlinksldjump"/>
          </p:cNvPr>
          <p:cNvSpPr/>
          <p:nvPr/>
        </p:nvSpPr>
        <p:spPr>
          <a:xfrm>
            <a:off x="3270912" y="145574"/>
            <a:ext cx="1876567" cy="184927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Elipse 15">
            <a:hlinkClick r:id="rId2" action="ppaction://hlinksldjump"/>
          </p:cNvPr>
          <p:cNvSpPr/>
          <p:nvPr/>
        </p:nvSpPr>
        <p:spPr>
          <a:xfrm>
            <a:off x="5456829" y="95534"/>
            <a:ext cx="1876567" cy="1849273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lipse 16">
            <a:hlinkClick r:id="rId2" action="ppaction://hlinksldjump"/>
          </p:cNvPr>
          <p:cNvSpPr/>
          <p:nvPr/>
        </p:nvSpPr>
        <p:spPr>
          <a:xfrm>
            <a:off x="7524465" y="4904094"/>
            <a:ext cx="1876567" cy="1849273"/>
          </a:xfrm>
          <a:prstGeom prst="ellipse">
            <a:avLst/>
          </a:prstGeom>
          <a:solidFill>
            <a:srgbClr val="FC42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Elipse 17">
            <a:hlinkClick r:id="rId2" action="ppaction://hlinksldjump"/>
          </p:cNvPr>
          <p:cNvSpPr/>
          <p:nvPr/>
        </p:nvSpPr>
        <p:spPr>
          <a:xfrm>
            <a:off x="7710983" y="166048"/>
            <a:ext cx="1876567" cy="184927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Proceso 1"/>
          <p:cNvSpPr/>
          <p:nvPr/>
        </p:nvSpPr>
        <p:spPr>
          <a:xfrm>
            <a:off x="2852382" y="2442949"/>
            <a:ext cx="6660108" cy="163773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7784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hlinkClick r:id="rId2" action="ppaction://hlinksldjump"/>
          </p:cNvPr>
          <p:cNvSpPr/>
          <p:nvPr/>
        </p:nvSpPr>
        <p:spPr>
          <a:xfrm>
            <a:off x="723331" y="136476"/>
            <a:ext cx="1876567" cy="1849273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Elipse 5">
            <a:hlinkClick r:id="rId2" action="ppaction://hlinksldjump"/>
          </p:cNvPr>
          <p:cNvSpPr/>
          <p:nvPr/>
        </p:nvSpPr>
        <p:spPr>
          <a:xfrm>
            <a:off x="739253" y="2417928"/>
            <a:ext cx="1876567" cy="184927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lipse 6">
            <a:hlinkClick r:id="rId2" action="ppaction://hlinksldjump"/>
          </p:cNvPr>
          <p:cNvSpPr/>
          <p:nvPr/>
        </p:nvSpPr>
        <p:spPr>
          <a:xfrm>
            <a:off x="796119" y="4794911"/>
            <a:ext cx="1876567" cy="184927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Elipse 7">
            <a:hlinkClick r:id="rId2" action="ppaction://hlinksldjump"/>
          </p:cNvPr>
          <p:cNvSpPr/>
          <p:nvPr/>
        </p:nvSpPr>
        <p:spPr>
          <a:xfrm>
            <a:off x="9833210" y="156947"/>
            <a:ext cx="1876567" cy="1849273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Elipse 8">
            <a:hlinkClick r:id="rId2" action="ppaction://hlinksldjump"/>
          </p:cNvPr>
          <p:cNvSpPr/>
          <p:nvPr/>
        </p:nvSpPr>
        <p:spPr>
          <a:xfrm>
            <a:off x="9821838" y="2356512"/>
            <a:ext cx="1876567" cy="1849273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hlinkClick r:id="rId2" action="ppaction://hlinksldjump"/>
          </p:cNvPr>
          <p:cNvSpPr/>
          <p:nvPr/>
        </p:nvSpPr>
        <p:spPr>
          <a:xfrm>
            <a:off x="9865055" y="4760793"/>
            <a:ext cx="1876567" cy="184927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hlinkClick r:id="rId2" action="ppaction://hlinksldjump"/>
          </p:cNvPr>
          <p:cNvSpPr/>
          <p:nvPr/>
        </p:nvSpPr>
        <p:spPr>
          <a:xfrm>
            <a:off x="3179927" y="4872249"/>
            <a:ext cx="1876567" cy="1849273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Elipse 11">
            <a:hlinkClick r:id="rId2" action="ppaction://hlinksldjump"/>
          </p:cNvPr>
          <p:cNvSpPr/>
          <p:nvPr/>
        </p:nvSpPr>
        <p:spPr>
          <a:xfrm>
            <a:off x="5379492" y="4901819"/>
            <a:ext cx="1876567" cy="184927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Elipse 12">
            <a:hlinkClick r:id="rId2" action="ppaction://hlinksldjump"/>
          </p:cNvPr>
          <p:cNvSpPr/>
          <p:nvPr/>
        </p:nvSpPr>
        <p:spPr>
          <a:xfrm>
            <a:off x="3270912" y="145574"/>
            <a:ext cx="1876567" cy="184927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Elipse 15">
            <a:hlinkClick r:id="rId2" action="ppaction://hlinksldjump"/>
          </p:cNvPr>
          <p:cNvSpPr/>
          <p:nvPr/>
        </p:nvSpPr>
        <p:spPr>
          <a:xfrm>
            <a:off x="5456829" y="95534"/>
            <a:ext cx="1876567" cy="1849273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lipse 16">
            <a:hlinkClick r:id="rId2" action="ppaction://hlinksldjump"/>
          </p:cNvPr>
          <p:cNvSpPr/>
          <p:nvPr/>
        </p:nvSpPr>
        <p:spPr>
          <a:xfrm>
            <a:off x="7524465" y="4904094"/>
            <a:ext cx="1876567" cy="1849273"/>
          </a:xfrm>
          <a:prstGeom prst="ellipse">
            <a:avLst/>
          </a:prstGeom>
          <a:solidFill>
            <a:srgbClr val="FC42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Elipse 17">
            <a:hlinkClick r:id="rId3" action="ppaction://hlinksldjump"/>
          </p:cNvPr>
          <p:cNvSpPr/>
          <p:nvPr/>
        </p:nvSpPr>
        <p:spPr>
          <a:xfrm>
            <a:off x="7710983" y="166048"/>
            <a:ext cx="1876567" cy="184927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Flecha a la derecha con bandas 2"/>
          <p:cNvSpPr/>
          <p:nvPr/>
        </p:nvSpPr>
        <p:spPr>
          <a:xfrm>
            <a:off x="4995081" y="2361063"/>
            <a:ext cx="2934268" cy="2088107"/>
          </a:xfrm>
          <a:prstGeom prst="striped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6966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hlinkClick r:id="rId2" action="ppaction://hlinksldjump"/>
          </p:cNvPr>
          <p:cNvSpPr/>
          <p:nvPr/>
        </p:nvSpPr>
        <p:spPr>
          <a:xfrm>
            <a:off x="723331" y="136476"/>
            <a:ext cx="1876567" cy="1849273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Elipse 5">
            <a:hlinkClick r:id="rId2" action="ppaction://hlinksldjump"/>
          </p:cNvPr>
          <p:cNvSpPr/>
          <p:nvPr/>
        </p:nvSpPr>
        <p:spPr>
          <a:xfrm>
            <a:off x="739253" y="2417928"/>
            <a:ext cx="1876567" cy="184927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lipse 6">
            <a:hlinkClick r:id="rId3" action="ppaction://hlinksldjump"/>
          </p:cNvPr>
          <p:cNvSpPr/>
          <p:nvPr/>
        </p:nvSpPr>
        <p:spPr>
          <a:xfrm>
            <a:off x="796119" y="4794911"/>
            <a:ext cx="1876567" cy="184927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Elipse 7">
            <a:hlinkClick r:id="rId2" action="ppaction://hlinksldjump"/>
          </p:cNvPr>
          <p:cNvSpPr/>
          <p:nvPr/>
        </p:nvSpPr>
        <p:spPr>
          <a:xfrm>
            <a:off x="9833210" y="156947"/>
            <a:ext cx="1876567" cy="1849273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Elipse 8">
            <a:hlinkClick r:id="rId2" action="ppaction://hlinksldjump"/>
          </p:cNvPr>
          <p:cNvSpPr/>
          <p:nvPr/>
        </p:nvSpPr>
        <p:spPr>
          <a:xfrm>
            <a:off x="9821838" y="2356512"/>
            <a:ext cx="1876567" cy="1849273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hlinkClick r:id="rId2" action="ppaction://hlinksldjump"/>
          </p:cNvPr>
          <p:cNvSpPr/>
          <p:nvPr/>
        </p:nvSpPr>
        <p:spPr>
          <a:xfrm>
            <a:off x="9865055" y="4760793"/>
            <a:ext cx="1876567" cy="184927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hlinkClick r:id="rId2" action="ppaction://hlinksldjump"/>
          </p:cNvPr>
          <p:cNvSpPr/>
          <p:nvPr/>
        </p:nvSpPr>
        <p:spPr>
          <a:xfrm>
            <a:off x="3179927" y="4872249"/>
            <a:ext cx="1876567" cy="1849273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Elipse 11">
            <a:hlinkClick r:id="rId2" action="ppaction://hlinksldjump"/>
          </p:cNvPr>
          <p:cNvSpPr/>
          <p:nvPr/>
        </p:nvSpPr>
        <p:spPr>
          <a:xfrm>
            <a:off x="5379492" y="4901819"/>
            <a:ext cx="1876567" cy="184927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Elipse 12">
            <a:hlinkClick r:id="rId2" action="ppaction://hlinksldjump"/>
          </p:cNvPr>
          <p:cNvSpPr/>
          <p:nvPr/>
        </p:nvSpPr>
        <p:spPr>
          <a:xfrm>
            <a:off x="3270912" y="145574"/>
            <a:ext cx="1876567" cy="184927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Elipse 15">
            <a:hlinkClick r:id="rId2" action="ppaction://hlinksldjump"/>
          </p:cNvPr>
          <p:cNvSpPr/>
          <p:nvPr/>
        </p:nvSpPr>
        <p:spPr>
          <a:xfrm>
            <a:off x="5456829" y="95534"/>
            <a:ext cx="1876567" cy="1849273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lipse 16">
            <a:hlinkClick r:id="rId2" action="ppaction://hlinksldjump"/>
          </p:cNvPr>
          <p:cNvSpPr/>
          <p:nvPr/>
        </p:nvSpPr>
        <p:spPr>
          <a:xfrm>
            <a:off x="7524465" y="4904094"/>
            <a:ext cx="1876567" cy="1849273"/>
          </a:xfrm>
          <a:prstGeom prst="ellipse">
            <a:avLst/>
          </a:prstGeom>
          <a:solidFill>
            <a:srgbClr val="FC42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Elipse 17">
            <a:hlinkClick r:id="rId2" action="ppaction://hlinksldjump"/>
          </p:cNvPr>
          <p:cNvSpPr/>
          <p:nvPr/>
        </p:nvSpPr>
        <p:spPr>
          <a:xfrm>
            <a:off x="7710983" y="166048"/>
            <a:ext cx="1876567" cy="184927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Anillo 1"/>
          <p:cNvSpPr/>
          <p:nvPr/>
        </p:nvSpPr>
        <p:spPr>
          <a:xfrm>
            <a:off x="5186149" y="2347415"/>
            <a:ext cx="2074460" cy="2142698"/>
          </a:xfrm>
          <a:prstGeom prst="donu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667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hlinkClick r:id="rId2" action="ppaction://hlinksldjump"/>
          </p:cNvPr>
          <p:cNvSpPr/>
          <p:nvPr/>
        </p:nvSpPr>
        <p:spPr>
          <a:xfrm>
            <a:off x="723331" y="136476"/>
            <a:ext cx="1876567" cy="1849273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Elipse 5">
            <a:hlinkClick r:id="rId2" action="ppaction://hlinksldjump"/>
          </p:cNvPr>
          <p:cNvSpPr/>
          <p:nvPr/>
        </p:nvSpPr>
        <p:spPr>
          <a:xfrm>
            <a:off x="739253" y="2417928"/>
            <a:ext cx="1876567" cy="184927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lipse 6">
            <a:hlinkClick r:id="rId3" action="ppaction://hlinksldjump"/>
          </p:cNvPr>
          <p:cNvSpPr/>
          <p:nvPr/>
        </p:nvSpPr>
        <p:spPr>
          <a:xfrm>
            <a:off x="796119" y="4794911"/>
            <a:ext cx="1876567" cy="184927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Elipse 7">
            <a:hlinkClick r:id="rId2" action="ppaction://hlinksldjump"/>
          </p:cNvPr>
          <p:cNvSpPr/>
          <p:nvPr/>
        </p:nvSpPr>
        <p:spPr>
          <a:xfrm>
            <a:off x="9833210" y="156947"/>
            <a:ext cx="1876567" cy="1849273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Elipse 8">
            <a:hlinkClick r:id="rId2" action="ppaction://hlinksldjump"/>
          </p:cNvPr>
          <p:cNvSpPr/>
          <p:nvPr/>
        </p:nvSpPr>
        <p:spPr>
          <a:xfrm>
            <a:off x="9821838" y="2356512"/>
            <a:ext cx="1876567" cy="1849273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hlinkClick r:id="rId2" action="ppaction://hlinksldjump"/>
          </p:cNvPr>
          <p:cNvSpPr/>
          <p:nvPr/>
        </p:nvSpPr>
        <p:spPr>
          <a:xfrm>
            <a:off x="9865055" y="4760793"/>
            <a:ext cx="1876567" cy="184927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hlinkClick r:id="rId2" action="ppaction://hlinksldjump"/>
          </p:cNvPr>
          <p:cNvSpPr/>
          <p:nvPr/>
        </p:nvSpPr>
        <p:spPr>
          <a:xfrm>
            <a:off x="3179927" y="4872249"/>
            <a:ext cx="1876567" cy="1849273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Elipse 11">
            <a:hlinkClick r:id="rId2" action="ppaction://hlinksldjump"/>
          </p:cNvPr>
          <p:cNvSpPr/>
          <p:nvPr/>
        </p:nvSpPr>
        <p:spPr>
          <a:xfrm>
            <a:off x="5379492" y="4901819"/>
            <a:ext cx="1876567" cy="184927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Elipse 12">
            <a:hlinkClick r:id="rId2" action="ppaction://hlinksldjump"/>
          </p:cNvPr>
          <p:cNvSpPr/>
          <p:nvPr/>
        </p:nvSpPr>
        <p:spPr>
          <a:xfrm>
            <a:off x="3270912" y="145574"/>
            <a:ext cx="1876567" cy="184927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Elipse 15">
            <a:hlinkClick r:id="rId2" action="ppaction://hlinksldjump"/>
          </p:cNvPr>
          <p:cNvSpPr/>
          <p:nvPr/>
        </p:nvSpPr>
        <p:spPr>
          <a:xfrm>
            <a:off x="5456829" y="95534"/>
            <a:ext cx="1876567" cy="1849273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lipse 16">
            <a:hlinkClick r:id="rId2" action="ppaction://hlinksldjump"/>
          </p:cNvPr>
          <p:cNvSpPr/>
          <p:nvPr/>
        </p:nvSpPr>
        <p:spPr>
          <a:xfrm>
            <a:off x="7524465" y="4904094"/>
            <a:ext cx="1876567" cy="1849273"/>
          </a:xfrm>
          <a:prstGeom prst="ellipse">
            <a:avLst/>
          </a:prstGeom>
          <a:solidFill>
            <a:srgbClr val="FC42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Elipse 17">
            <a:hlinkClick r:id="rId2" action="ppaction://hlinksldjump"/>
          </p:cNvPr>
          <p:cNvSpPr/>
          <p:nvPr/>
        </p:nvSpPr>
        <p:spPr>
          <a:xfrm>
            <a:off x="7710983" y="166048"/>
            <a:ext cx="1876567" cy="184927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Luna 2"/>
          <p:cNvSpPr/>
          <p:nvPr/>
        </p:nvSpPr>
        <p:spPr>
          <a:xfrm>
            <a:off x="5390865" y="2183641"/>
            <a:ext cx="1514902" cy="2415654"/>
          </a:xfrm>
          <a:prstGeom prst="mo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756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hlinkClick r:id="rId2" action="ppaction://hlinksldjump"/>
          </p:cNvPr>
          <p:cNvSpPr/>
          <p:nvPr/>
        </p:nvSpPr>
        <p:spPr>
          <a:xfrm>
            <a:off x="723331" y="136476"/>
            <a:ext cx="1876567" cy="1849273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Elipse 5">
            <a:hlinkClick r:id="rId2" action="ppaction://hlinksldjump"/>
          </p:cNvPr>
          <p:cNvSpPr/>
          <p:nvPr/>
        </p:nvSpPr>
        <p:spPr>
          <a:xfrm>
            <a:off x="739253" y="2417928"/>
            <a:ext cx="1876567" cy="184927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lipse 6">
            <a:hlinkClick r:id="rId3" action="ppaction://hlinksldjump"/>
          </p:cNvPr>
          <p:cNvSpPr/>
          <p:nvPr/>
        </p:nvSpPr>
        <p:spPr>
          <a:xfrm>
            <a:off x="796119" y="4794911"/>
            <a:ext cx="1876567" cy="184927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Elipse 7">
            <a:hlinkClick r:id="rId2" action="ppaction://hlinksldjump"/>
          </p:cNvPr>
          <p:cNvSpPr/>
          <p:nvPr/>
        </p:nvSpPr>
        <p:spPr>
          <a:xfrm>
            <a:off x="9833210" y="156947"/>
            <a:ext cx="1876567" cy="1849273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Elipse 8">
            <a:hlinkClick r:id="rId2" action="ppaction://hlinksldjump"/>
          </p:cNvPr>
          <p:cNvSpPr/>
          <p:nvPr/>
        </p:nvSpPr>
        <p:spPr>
          <a:xfrm>
            <a:off x="9821838" y="2356512"/>
            <a:ext cx="1876567" cy="1849273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hlinkClick r:id="rId2" action="ppaction://hlinksldjump"/>
          </p:cNvPr>
          <p:cNvSpPr/>
          <p:nvPr/>
        </p:nvSpPr>
        <p:spPr>
          <a:xfrm>
            <a:off x="9865055" y="4760793"/>
            <a:ext cx="1876567" cy="184927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hlinkClick r:id="rId2" action="ppaction://hlinksldjump"/>
          </p:cNvPr>
          <p:cNvSpPr/>
          <p:nvPr/>
        </p:nvSpPr>
        <p:spPr>
          <a:xfrm>
            <a:off x="3179927" y="4872249"/>
            <a:ext cx="1876567" cy="1849273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Elipse 11">
            <a:hlinkClick r:id="rId2" action="ppaction://hlinksldjump"/>
          </p:cNvPr>
          <p:cNvSpPr/>
          <p:nvPr/>
        </p:nvSpPr>
        <p:spPr>
          <a:xfrm>
            <a:off x="5379492" y="4901819"/>
            <a:ext cx="1876567" cy="184927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Elipse 12">
            <a:hlinkClick r:id="rId2" action="ppaction://hlinksldjump"/>
          </p:cNvPr>
          <p:cNvSpPr/>
          <p:nvPr/>
        </p:nvSpPr>
        <p:spPr>
          <a:xfrm>
            <a:off x="3270912" y="145574"/>
            <a:ext cx="1876567" cy="184927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Elipse 15">
            <a:hlinkClick r:id="rId4" action="ppaction://hlinksldjump"/>
          </p:cNvPr>
          <p:cNvSpPr/>
          <p:nvPr/>
        </p:nvSpPr>
        <p:spPr>
          <a:xfrm>
            <a:off x="5456829" y="95534"/>
            <a:ext cx="1876567" cy="1849273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lipse 16">
            <a:hlinkClick r:id="rId2" action="ppaction://hlinksldjump"/>
          </p:cNvPr>
          <p:cNvSpPr/>
          <p:nvPr/>
        </p:nvSpPr>
        <p:spPr>
          <a:xfrm>
            <a:off x="7524465" y="4904094"/>
            <a:ext cx="1876567" cy="1849273"/>
          </a:xfrm>
          <a:prstGeom prst="ellipse">
            <a:avLst/>
          </a:prstGeom>
          <a:solidFill>
            <a:srgbClr val="FC42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Elipse 17">
            <a:hlinkClick r:id="rId2" action="ppaction://hlinksldjump"/>
          </p:cNvPr>
          <p:cNvSpPr/>
          <p:nvPr/>
        </p:nvSpPr>
        <p:spPr>
          <a:xfrm>
            <a:off x="7710983" y="166048"/>
            <a:ext cx="1876567" cy="184927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Estrella de 4 puntas 1"/>
          <p:cNvSpPr/>
          <p:nvPr/>
        </p:nvSpPr>
        <p:spPr>
          <a:xfrm>
            <a:off x="5295331" y="2238232"/>
            <a:ext cx="2060812" cy="2333768"/>
          </a:xfrm>
          <a:prstGeom prst="star4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9347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3d People - Man, Person And Finish Line. Goal Stock Photo, Picture And  Royalty Free Image. Image 20884736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0"/>
            <a:ext cx="9347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4877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rrect Meaning - YouTub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1" t="4445" r="2382" b="4551"/>
          <a:stretch/>
        </p:blipFill>
        <p:spPr bwMode="auto">
          <a:xfrm>
            <a:off x="0" y="-14514"/>
            <a:ext cx="12186600" cy="687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trella de 5 puntas 3">
            <a:hlinkClick r:id="rId3" action="ppaction://hlinksldjump"/>
          </p:cNvPr>
          <p:cNvSpPr/>
          <p:nvPr/>
        </p:nvSpPr>
        <p:spPr>
          <a:xfrm>
            <a:off x="450376" y="5145206"/>
            <a:ext cx="1323833" cy="1296538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orazón 4">
            <a:hlinkClick r:id="rId4" action="ppaction://hlinksldjump"/>
          </p:cNvPr>
          <p:cNvSpPr/>
          <p:nvPr/>
        </p:nvSpPr>
        <p:spPr>
          <a:xfrm>
            <a:off x="4858602" y="5145206"/>
            <a:ext cx="1719618" cy="1310186"/>
          </a:xfrm>
          <a:prstGeom prst="hear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Triángulo isósceles 5">
            <a:hlinkClick r:id="rId5" action="ppaction://hlinksldjump"/>
          </p:cNvPr>
          <p:cNvSpPr/>
          <p:nvPr/>
        </p:nvSpPr>
        <p:spPr>
          <a:xfrm>
            <a:off x="2320120" y="5145206"/>
            <a:ext cx="1487605" cy="1146412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Sol 6">
            <a:hlinkClick r:id="rId6" action="ppaction://hlinksldjump"/>
          </p:cNvPr>
          <p:cNvSpPr/>
          <p:nvPr/>
        </p:nvSpPr>
        <p:spPr>
          <a:xfrm>
            <a:off x="10317707" y="4940490"/>
            <a:ext cx="1514901" cy="1583140"/>
          </a:xfrm>
          <a:prstGeom prst="su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ombo 7">
            <a:hlinkClick r:id="rId7" action="ppaction://hlinksldjump"/>
          </p:cNvPr>
          <p:cNvSpPr/>
          <p:nvPr/>
        </p:nvSpPr>
        <p:spPr>
          <a:xfrm>
            <a:off x="436729" y="450376"/>
            <a:ext cx="1364776" cy="1433015"/>
          </a:xfrm>
          <a:prstGeom prst="diamond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Elipse 8">
            <a:hlinkClick r:id="rId8" action="ppaction://hlinksldjump"/>
          </p:cNvPr>
          <p:cNvSpPr/>
          <p:nvPr/>
        </p:nvSpPr>
        <p:spPr>
          <a:xfrm>
            <a:off x="7601803" y="5104261"/>
            <a:ext cx="2006221" cy="121465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Proceso 9">
            <a:hlinkClick r:id="rId9" action="ppaction://hlinksldjump"/>
          </p:cNvPr>
          <p:cNvSpPr/>
          <p:nvPr/>
        </p:nvSpPr>
        <p:spPr>
          <a:xfrm>
            <a:off x="2197290" y="696035"/>
            <a:ext cx="3160524" cy="103723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Flecha a la derecha con bandas 10">
            <a:hlinkClick r:id="rId10" action="ppaction://hlinksldjump"/>
          </p:cNvPr>
          <p:cNvSpPr/>
          <p:nvPr/>
        </p:nvSpPr>
        <p:spPr>
          <a:xfrm>
            <a:off x="5799661" y="464023"/>
            <a:ext cx="1883390" cy="1583141"/>
          </a:xfrm>
          <a:prstGeom prst="striped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Anillo 11">
            <a:hlinkClick r:id="rId11" action="ppaction://hlinksldjump"/>
          </p:cNvPr>
          <p:cNvSpPr/>
          <p:nvPr/>
        </p:nvSpPr>
        <p:spPr>
          <a:xfrm>
            <a:off x="8063480" y="603062"/>
            <a:ext cx="1343239" cy="1381622"/>
          </a:xfrm>
          <a:prstGeom prst="donu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3" name="Luna 12">
            <a:hlinkClick r:id="rId12" action="ppaction://hlinksldjump"/>
          </p:cNvPr>
          <p:cNvSpPr/>
          <p:nvPr/>
        </p:nvSpPr>
        <p:spPr>
          <a:xfrm>
            <a:off x="10126638" y="491318"/>
            <a:ext cx="887105" cy="1542198"/>
          </a:xfrm>
          <a:prstGeom prst="mo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Rectángulo 14">
            <a:hlinkClick r:id="rId13" action="ppaction://hlinksldjump"/>
          </p:cNvPr>
          <p:cNvSpPr/>
          <p:nvPr/>
        </p:nvSpPr>
        <p:spPr>
          <a:xfrm>
            <a:off x="10240802" y="2820754"/>
            <a:ext cx="1146413" cy="11327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535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ncorrect Meaning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otón de acción: Inicio 1">
            <a:hlinkClick r:id="rId3" action="ppaction://hlinksldjump" highlightClick="1"/>
          </p:cNvPr>
          <p:cNvSpPr/>
          <p:nvPr/>
        </p:nvSpPr>
        <p:spPr>
          <a:xfrm>
            <a:off x="5497665" y="4707178"/>
            <a:ext cx="1269242" cy="1173708"/>
          </a:xfrm>
          <a:prstGeom prst="actionButtonHom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148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667533" y="2060812"/>
            <a:ext cx="2838735" cy="263401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Elipse 4">
            <a:hlinkClick r:id="rId2" action="ppaction://hlinksldjump"/>
          </p:cNvPr>
          <p:cNvSpPr/>
          <p:nvPr/>
        </p:nvSpPr>
        <p:spPr>
          <a:xfrm>
            <a:off x="723331" y="136476"/>
            <a:ext cx="1876567" cy="1849273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Elipse 5">
            <a:hlinkClick r:id="rId2" action="ppaction://hlinksldjump"/>
          </p:cNvPr>
          <p:cNvSpPr/>
          <p:nvPr/>
        </p:nvSpPr>
        <p:spPr>
          <a:xfrm>
            <a:off x="739253" y="2417928"/>
            <a:ext cx="1876567" cy="184927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lipse 6">
            <a:hlinkClick r:id="rId2" action="ppaction://hlinksldjump"/>
          </p:cNvPr>
          <p:cNvSpPr/>
          <p:nvPr/>
        </p:nvSpPr>
        <p:spPr>
          <a:xfrm>
            <a:off x="796119" y="4794911"/>
            <a:ext cx="1876567" cy="184927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Elipse 7">
            <a:hlinkClick r:id="rId3" action="ppaction://hlinksldjump"/>
          </p:cNvPr>
          <p:cNvSpPr/>
          <p:nvPr/>
        </p:nvSpPr>
        <p:spPr>
          <a:xfrm>
            <a:off x="9833210" y="156947"/>
            <a:ext cx="1876567" cy="184927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Elipse 8">
            <a:hlinkClick r:id="rId2" action="ppaction://hlinksldjump"/>
          </p:cNvPr>
          <p:cNvSpPr/>
          <p:nvPr/>
        </p:nvSpPr>
        <p:spPr>
          <a:xfrm>
            <a:off x="9821838" y="2356512"/>
            <a:ext cx="1876567" cy="1849273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hlinkClick r:id="rId2" action="ppaction://hlinksldjump"/>
          </p:cNvPr>
          <p:cNvSpPr/>
          <p:nvPr/>
        </p:nvSpPr>
        <p:spPr>
          <a:xfrm>
            <a:off x="9865055" y="4760793"/>
            <a:ext cx="1876567" cy="184927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hlinkClick r:id="rId2" action="ppaction://hlinksldjump"/>
          </p:cNvPr>
          <p:cNvSpPr/>
          <p:nvPr/>
        </p:nvSpPr>
        <p:spPr>
          <a:xfrm>
            <a:off x="3179927" y="4872249"/>
            <a:ext cx="1876567" cy="1849273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Elipse 11">
            <a:hlinkClick r:id="rId2" action="ppaction://hlinksldjump"/>
          </p:cNvPr>
          <p:cNvSpPr/>
          <p:nvPr/>
        </p:nvSpPr>
        <p:spPr>
          <a:xfrm>
            <a:off x="5379492" y="4901819"/>
            <a:ext cx="1876567" cy="184927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Elipse 12">
            <a:hlinkClick r:id="rId2" action="ppaction://hlinksldjump"/>
          </p:cNvPr>
          <p:cNvSpPr/>
          <p:nvPr/>
        </p:nvSpPr>
        <p:spPr>
          <a:xfrm>
            <a:off x="3270912" y="145574"/>
            <a:ext cx="1876567" cy="1849273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Elipse 15">
            <a:hlinkClick r:id="rId2" action="ppaction://hlinksldjump"/>
          </p:cNvPr>
          <p:cNvSpPr/>
          <p:nvPr/>
        </p:nvSpPr>
        <p:spPr>
          <a:xfrm>
            <a:off x="5456829" y="95534"/>
            <a:ext cx="1876567" cy="1849273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lipse 16">
            <a:hlinkClick r:id="rId2" action="ppaction://hlinksldjump"/>
          </p:cNvPr>
          <p:cNvSpPr/>
          <p:nvPr/>
        </p:nvSpPr>
        <p:spPr>
          <a:xfrm>
            <a:off x="7524465" y="4904094"/>
            <a:ext cx="1876567" cy="1849273"/>
          </a:xfrm>
          <a:prstGeom prst="ellipse">
            <a:avLst/>
          </a:prstGeom>
          <a:solidFill>
            <a:srgbClr val="FC42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Elipse 17">
            <a:hlinkClick r:id="rId2" action="ppaction://hlinksldjump"/>
          </p:cNvPr>
          <p:cNvSpPr/>
          <p:nvPr/>
        </p:nvSpPr>
        <p:spPr>
          <a:xfrm>
            <a:off x="7710983" y="166048"/>
            <a:ext cx="1876567" cy="184927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014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hlinkClick r:id="rId2" action="ppaction://hlinksldjump"/>
          </p:cNvPr>
          <p:cNvSpPr/>
          <p:nvPr/>
        </p:nvSpPr>
        <p:spPr>
          <a:xfrm>
            <a:off x="723331" y="136476"/>
            <a:ext cx="1876567" cy="1849273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Elipse 5">
            <a:hlinkClick r:id="rId3" action="ppaction://hlinksldjump"/>
          </p:cNvPr>
          <p:cNvSpPr/>
          <p:nvPr/>
        </p:nvSpPr>
        <p:spPr>
          <a:xfrm>
            <a:off x="739253" y="2417928"/>
            <a:ext cx="1876567" cy="184927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lipse 6">
            <a:hlinkClick r:id="rId3" action="ppaction://hlinksldjump"/>
          </p:cNvPr>
          <p:cNvSpPr/>
          <p:nvPr/>
        </p:nvSpPr>
        <p:spPr>
          <a:xfrm>
            <a:off x="796119" y="4794911"/>
            <a:ext cx="1876567" cy="184927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Elipse 7">
            <a:hlinkClick r:id="rId3" action="ppaction://hlinksldjump"/>
          </p:cNvPr>
          <p:cNvSpPr/>
          <p:nvPr/>
        </p:nvSpPr>
        <p:spPr>
          <a:xfrm>
            <a:off x="9833210" y="156947"/>
            <a:ext cx="1876567" cy="184927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Elipse 8">
            <a:hlinkClick r:id="rId3" action="ppaction://hlinksldjump"/>
          </p:cNvPr>
          <p:cNvSpPr/>
          <p:nvPr/>
        </p:nvSpPr>
        <p:spPr>
          <a:xfrm>
            <a:off x="9821838" y="2356512"/>
            <a:ext cx="1876567" cy="1849273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hlinkClick r:id="rId3" action="ppaction://hlinksldjump"/>
          </p:cNvPr>
          <p:cNvSpPr/>
          <p:nvPr/>
        </p:nvSpPr>
        <p:spPr>
          <a:xfrm>
            <a:off x="9865055" y="4760793"/>
            <a:ext cx="1876567" cy="184927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hlinkClick r:id="rId3" action="ppaction://hlinksldjump"/>
          </p:cNvPr>
          <p:cNvSpPr/>
          <p:nvPr/>
        </p:nvSpPr>
        <p:spPr>
          <a:xfrm>
            <a:off x="3179927" y="4872249"/>
            <a:ext cx="1876567" cy="1849273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Elipse 11">
            <a:hlinkClick r:id="rId3" action="ppaction://hlinksldjump"/>
          </p:cNvPr>
          <p:cNvSpPr/>
          <p:nvPr/>
        </p:nvSpPr>
        <p:spPr>
          <a:xfrm>
            <a:off x="5379492" y="4901819"/>
            <a:ext cx="1876567" cy="184927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Elipse 12">
            <a:hlinkClick r:id="rId3" action="ppaction://hlinksldjump"/>
          </p:cNvPr>
          <p:cNvSpPr/>
          <p:nvPr/>
        </p:nvSpPr>
        <p:spPr>
          <a:xfrm>
            <a:off x="3270912" y="145574"/>
            <a:ext cx="1876567" cy="1849273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Elipse 15">
            <a:hlinkClick r:id="rId3" action="ppaction://hlinksldjump"/>
          </p:cNvPr>
          <p:cNvSpPr/>
          <p:nvPr/>
        </p:nvSpPr>
        <p:spPr>
          <a:xfrm>
            <a:off x="5456829" y="95534"/>
            <a:ext cx="1876567" cy="1849273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lipse 16">
            <a:hlinkClick r:id="rId3" action="ppaction://hlinksldjump"/>
          </p:cNvPr>
          <p:cNvSpPr/>
          <p:nvPr/>
        </p:nvSpPr>
        <p:spPr>
          <a:xfrm>
            <a:off x="7524465" y="4904094"/>
            <a:ext cx="1876567" cy="1849273"/>
          </a:xfrm>
          <a:prstGeom prst="ellipse">
            <a:avLst/>
          </a:prstGeom>
          <a:solidFill>
            <a:srgbClr val="FC42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Elipse 17">
            <a:hlinkClick r:id="rId3" action="ppaction://hlinksldjump"/>
          </p:cNvPr>
          <p:cNvSpPr/>
          <p:nvPr/>
        </p:nvSpPr>
        <p:spPr>
          <a:xfrm>
            <a:off x="7710983" y="166048"/>
            <a:ext cx="1876567" cy="184927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Estrella de 5 puntas 1"/>
          <p:cNvSpPr/>
          <p:nvPr/>
        </p:nvSpPr>
        <p:spPr>
          <a:xfrm>
            <a:off x="4913194" y="2442950"/>
            <a:ext cx="2415654" cy="2224585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305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hlinkClick r:id="rId2" action="ppaction://hlinksldjump"/>
          </p:cNvPr>
          <p:cNvSpPr/>
          <p:nvPr/>
        </p:nvSpPr>
        <p:spPr>
          <a:xfrm>
            <a:off x="723331" y="136476"/>
            <a:ext cx="1876567" cy="1849273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Elipse 5">
            <a:hlinkClick r:id="rId2" action="ppaction://hlinksldjump"/>
          </p:cNvPr>
          <p:cNvSpPr/>
          <p:nvPr/>
        </p:nvSpPr>
        <p:spPr>
          <a:xfrm>
            <a:off x="739253" y="2417928"/>
            <a:ext cx="1876567" cy="184927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lipse 6">
            <a:hlinkClick r:id="rId2" action="ppaction://hlinksldjump"/>
          </p:cNvPr>
          <p:cNvSpPr/>
          <p:nvPr/>
        </p:nvSpPr>
        <p:spPr>
          <a:xfrm>
            <a:off x="796119" y="4794911"/>
            <a:ext cx="1876567" cy="184927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Elipse 7">
            <a:hlinkClick r:id="rId2" action="ppaction://hlinksldjump"/>
          </p:cNvPr>
          <p:cNvSpPr/>
          <p:nvPr/>
        </p:nvSpPr>
        <p:spPr>
          <a:xfrm>
            <a:off x="9833210" y="156947"/>
            <a:ext cx="1876567" cy="184927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Elipse 8">
            <a:hlinkClick r:id="rId2" action="ppaction://hlinksldjump"/>
          </p:cNvPr>
          <p:cNvSpPr/>
          <p:nvPr/>
        </p:nvSpPr>
        <p:spPr>
          <a:xfrm>
            <a:off x="9821838" y="2356512"/>
            <a:ext cx="1876567" cy="1849273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hlinkClick r:id="rId2" action="ppaction://hlinksldjump"/>
          </p:cNvPr>
          <p:cNvSpPr/>
          <p:nvPr/>
        </p:nvSpPr>
        <p:spPr>
          <a:xfrm>
            <a:off x="9865055" y="4760793"/>
            <a:ext cx="1876567" cy="184927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hlinkClick r:id="rId2" action="ppaction://hlinksldjump"/>
          </p:cNvPr>
          <p:cNvSpPr/>
          <p:nvPr/>
        </p:nvSpPr>
        <p:spPr>
          <a:xfrm>
            <a:off x="3179927" y="4872249"/>
            <a:ext cx="1876567" cy="1849273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Elipse 11">
            <a:hlinkClick r:id="rId2" action="ppaction://hlinksldjump"/>
          </p:cNvPr>
          <p:cNvSpPr/>
          <p:nvPr/>
        </p:nvSpPr>
        <p:spPr>
          <a:xfrm>
            <a:off x="5379492" y="4901819"/>
            <a:ext cx="1876567" cy="184927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Elipse 12">
            <a:hlinkClick r:id="rId3" action="ppaction://hlinksldjump"/>
          </p:cNvPr>
          <p:cNvSpPr/>
          <p:nvPr/>
        </p:nvSpPr>
        <p:spPr>
          <a:xfrm>
            <a:off x="3270912" y="145574"/>
            <a:ext cx="1876567" cy="1849273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Elipse 15">
            <a:hlinkClick r:id="rId2" action="ppaction://hlinksldjump"/>
          </p:cNvPr>
          <p:cNvSpPr/>
          <p:nvPr/>
        </p:nvSpPr>
        <p:spPr>
          <a:xfrm>
            <a:off x="5456829" y="95534"/>
            <a:ext cx="1876567" cy="1849273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lipse 16">
            <a:hlinkClick r:id="rId2" action="ppaction://hlinksldjump"/>
          </p:cNvPr>
          <p:cNvSpPr/>
          <p:nvPr/>
        </p:nvSpPr>
        <p:spPr>
          <a:xfrm>
            <a:off x="7524465" y="4904094"/>
            <a:ext cx="1876567" cy="1849273"/>
          </a:xfrm>
          <a:prstGeom prst="ellipse">
            <a:avLst/>
          </a:prstGeom>
          <a:solidFill>
            <a:srgbClr val="FC42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Elipse 17">
            <a:hlinkClick r:id="rId2" action="ppaction://hlinksldjump"/>
          </p:cNvPr>
          <p:cNvSpPr/>
          <p:nvPr/>
        </p:nvSpPr>
        <p:spPr>
          <a:xfrm>
            <a:off x="7710983" y="166048"/>
            <a:ext cx="1876567" cy="184927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orazón 2"/>
          <p:cNvSpPr/>
          <p:nvPr/>
        </p:nvSpPr>
        <p:spPr>
          <a:xfrm>
            <a:off x="4913194" y="2265528"/>
            <a:ext cx="2729552" cy="2210938"/>
          </a:xfrm>
          <a:prstGeom prst="hear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8348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hlinkClick r:id="rId2" action="ppaction://hlinksldjump"/>
          </p:cNvPr>
          <p:cNvSpPr/>
          <p:nvPr/>
        </p:nvSpPr>
        <p:spPr>
          <a:xfrm>
            <a:off x="723331" y="136476"/>
            <a:ext cx="1876567" cy="1849273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Elipse 5">
            <a:hlinkClick r:id="rId2" action="ppaction://hlinksldjump"/>
          </p:cNvPr>
          <p:cNvSpPr/>
          <p:nvPr/>
        </p:nvSpPr>
        <p:spPr>
          <a:xfrm>
            <a:off x="739253" y="2417928"/>
            <a:ext cx="1876567" cy="184927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lipse 6">
            <a:hlinkClick r:id="rId2" action="ppaction://hlinksldjump"/>
          </p:cNvPr>
          <p:cNvSpPr/>
          <p:nvPr/>
        </p:nvSpPr>
        <p:spPr>
          <a:xfrm>
            <a:off x="796119" y="4794911"/>
            <a:ext cx="1876567" cy="184927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Elipse 7">
            <a:hlinkClick r:id="rId2" action="ppaction://hlinksldjump"/>
          </p:cNvPr>
          <p:cNvSpPr/>
          <p:nvPr/>
        </p:nvSpPr>
        <p:spPr>
          <a:xfrm>
            <a:off x="9833210" y="156947"/>
            <a:ext cx="1876567" cy="184927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Elipse 8">
            <a:hlinkClick r:id="rId3" action="ppaction://hlinksldjump"/>
          </p:cNvPr>
          <p:cNvSpPr/>
          <p:nvPr/>
        </p:nvSpPr>
        <p:spPr>
          <a:xfrm>
            <a:off x="9821838" y="2356512"/>
            <a:ext cx="1876567" cy="1849273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hlinkClick r:id="rId2" action="ppaction://hlinksldjump"/>
          </p:cNvPr>
          <p:cNvSpPr/>
          <p:nvPr/>
        </p:nvSpPr>
        <p:spPr>
          <a:xfrm>
            <a:off x="9865055" y="4760793"/>
            <a:ext cx="1876567" cy="184927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hlinkClick r:id="rId2" action="ppaction://hlinksldjump"/>
          </p:cNvPr>
          <p:cNvSpPr/>
          <p:nvPr/>
        </p:nvSpPr>
        <p:spPr>
          <a:xfrm>
            <a:off x="3179927" y="4872249"/>
            <a:ext cx="1876567" cy="1849273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Elipse 11">
            <a:hlinkClick r:id="rId2" action="ppaction://hlinksldjump"/>
          </p:cNvPr>
          <p:cNvSpPr/>
          <p:nvPr/>
        </p:nvSpPr>
        <p:spPr>
          <a:xfrm>
            <a:off x="5379492" y="4901819"/>
            <a:ext cx="1876567" cy="184927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Elipse 12">
            <a:hlinkClick r:id="rId2" action="ppaction://hlinksldjump"/>
          </p:cNvPr>
          <p:cNvSpPr/>
          <p:nvPr/>
        </p:nvSpPr>
        <p:spPr>
          <a:xfrm>
            <a:off x="3270912" y="145574"/>
            <a:ext cx="1876567" cy="1849273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Elipse 15">
            <a:hlinkClick r:id="rId2" action="ppaction://hlinksldjump"/>
          </p:cNvPr>
          <p:cNvSpPr/>
          <p:nvPr/>
        </p:nvSpPr>
        <p:spPr>
          <a:xfrm>
            <a:off x="5456829" y="95534"/>
            <a:ext cx="1876567" cy="1849273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lipse 16">
            <a:hlinkClick r:id="rId2" action="ppaction://hlinksldjump"/>
          </p:cNvPr>
          <p:cNvSpPr/>
          <p:nvPr/>
        </p:nvSpPr>
        <p:spPr>
          <a:xfrm>
            <a:off x="7524465" y="4904094"/>
            <a:ext cx="1876567" cy="1849273"/>
          </a:xfrm>
          <a:prstGeom prst="ellipse">
            <a:avLst/>
          </a:prstGeom>
          <a:solidFill>
            <a:srgbClr val="FC42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Elipse 17">
            <a:hlinkClick r:id="rId2" action="ppaction://hlinksldjump"/>
          </p:cNvPr>
          <p:cNvSpPr/>
          <p:nvPr/>
        </p:nvSpPr>
        <p:spPr>
          <a:xfrm>
            <a:off x="7710983" y="166048"/>
            <a:ext cx="1876567" cy="184927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riángulo isósceles 1"/>
          <p:cNvSpPr/>
          <p:nvPr/>
        </p:nvSpPr>
        <p:spPr>
          <a:xfrm>
            <a:off x="4981433" y="2429301"/>
            <a:ext cx="2388358" cy="20335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3704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hlinkClick r:id="rId2" action="ppaction://hlinksldjump"/>
          </p:cNvPr>
          <p:cNvSpPr/>
          <p:nvPr/>
        </p:nvSpPr>
        <p:spPr>
          <a:xfrm>
            <a:off x="723331" y="136476"/>
            <a:ext cx="1876567" cy="1849273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Elipse 5">
            <a:hlinkClick r:id="rId3" action="ppaction://hlinksldjump"/>
          </p:cNvPr>
          <p:cNvSpPr/>
          <p:nvPr/>
        </p:nvSpPr>
        <p:spPr>
          <a:xfrm>
            <a:off x="739253" y="2417928"/>
            <a:ext cx="1876567" cy="184927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lipse 6">
            <a:hlinkClick r:id="rId2" action="ppaction://hlinksldjump"/>
          </p:cNvPr>
          <p:cNvSpPr/>
          <p:nvPr/>
        </p:nvSpPr>
        <p:spPr>
          <a:xfrm>
            <a:off x="796119" y="4794911"/>
            <a:ext cx="1876567" cy="184927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Elipse 7">
            <a:hlinkClick r:id="rId2" action="ppaction://hlinksldjump"/>
          </p:cNvPr>
          <p:cNvSpPr/>
          <p:nvPr/>
        </p:nvSpPr>
        <p:spPr>
          <a:xfrm>
            <a:off x="9833210" y="156947"/>
            <a:ext cx="1876567" cy="184927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Elipse 8">
            <a:hlinkClick r:id="rId2" action="ppaction://hlinksldjump"/>
          </p:cNvPr>
          <p:cNvSpPr/>
          <p:nvPr/>
        </p:nvSpPr>
        <p:spPr>
          <a:xfrm>
            <a:off x="9821838" y="2356512"/>
            <a:ext cx="1876567" cy="1849273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hlinkClick r:id="rId2" action="ppaction://hlinksldjump"/>
          </p:cNvPr>
          <p:cNvSpPr/>
          <p:nvPr/>
        </p:nvSpPr>
        <p:spPr>
          <a:xfrm>
            <a:off x="9865055" y="4760793"/>
            <a:ext cx="1876567" cy="184927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hlinkClick r:id="rId2" action="ppaction://hlinksldjump"/>
          </p:cNvPr>
          <p:cNvSpPr/>
          <p:nvPr/>
        </p:nvSpPr>
        <p:spPr>
          <a:xfrm>
            <a:off x="3179927" y="4872249"/>
            <a:ext cx="1876567" cy="1849273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Elipse 11">
            <a:hlinkClick r:id="rId2" action="ppaction://hlinksldjump"/>
          </p:cNvPr>
          <p:cNvSpPr/>
          <p:nvPr/>
        </p:nvSpPr>
        <p:spPr>
          <a:xfrm>
            <a:off x="5379492" y="4901819"/>
            <a:ext cx="1876567" cy="184927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Elipse 12">
            <a:hlinkClick r:id="rId2" action="ppaction://hlinksldjump"/>
          </p:cNvPr>
          <p:cNvSpPr/>
          <p:nvPr/>
        </p:nvSpPr>
        <p:spPr>
          <a:xfrm>
            <a:off x="3270912" y="145574"/>
            <a:ext cx="1876567" cy="1849273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Elipse 15">
            <a:hlinkClick r:id="rId2" action="ppaction://hlinksldjump"/>
          </p:cNvPr>
          <p:cNvSpPr/>
          <p:nvPr/>
        </p:nvSpPr>
        <p:spPr>
          <a:xfrm>
            <a:off x="5456829" y="95534"/>
            <a:ext cx="1876567" cy="1849273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lipse 16">
            <a:hlinkClick r:id="rId2" action="ppaction://hlinksldjump"/>
          </p:cNvPr>
          <p:cNvSpPr/>
          <p:nvPr/>
        </p:nvSpPr>
        <p:spPr>
          <a:xfrm>
            <a:off x="7524465" y="4904094"/>
            <a:ext cx="1876567" cy="1849273"/>
          </a:xfrm>
          <a:prstGeom prst="ellipse">
            <a:avLst/>
          </a:prstGeom>
          <a:solidFill>
            <a:srgbClr val="FC42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Elipse 17">
            <a:hlinkClick r:id="rId2" action="ppaction://hlinksldjump"/>
          </p:cNvPr>
          <p:cNvSpPr/>
          <p:nvPr/>
        </p:nvSpPr>
        <p:spPr>
          <a:xfrm>
            <a:off x="7710983" y="166048"/>
            <a:ext cx="1876567" cy="184927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Sol 2"/>
          <p:cNvSpPr/>
          <p:nvPr/>
        </p:nvSpPr>
        <p:spPr>
          <a:xfrm>
            <a:off x="4995080" y="2402005"/>
            <a:ext cx="2333767" cy="2265529"/>
          </a:xfrm>
          <a:prstGeom prst="su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5212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hlinkClick r:id="rId2" action="ppaction://hlinksldjump"/>
          </p:cNvPr>
          <p:cNvSpPr/>
          <p:nvPr/>
        </p:nvSpPr>
        <p:spPr>
          <a:xfrm>
            <a:off x="723331" y="136476"/>
            <a:ext cx="1876567" cy="1849273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Elipse 5">
            <a:hlinkClick r:id="rId2" action="ppaction://hlinksldjump"/>
          </p:cNvPr>
          <p:cNvSpPr/>
          <p:nvPr/>
        </p:nvSpPr>
        <p:spPr>
          <a:xfrm>
            <a:off x="739253" y="2417928"/>
            <a:ext cx="1876567" cy="184927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lipse 6">
            <a:hlinkClick r:id="rId2" action="ppaction://hlinksldjump"/>
          </p:cNvPr>
          <p:cNvSpPr/>
          <p:nvPr/>
        </p:nvSpPr>
        <p:spPr>
          <a:xfrm>
            <a:off x="796119" y="4794911"/>
            <a:ext cx="1876567" cy="184927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Elipse 7">
            <a:hlinkClick r:id="rId2" action="ppaction://hlinksldjump"/>
          </p:cNvPr>
          <p:cNvSpPr/>
          <p:nvPr/>
        </p:nvSpPr>
        <p:spPr>
          <a:xfrm>
            <a:off x="9833210" y="156947"/>
            <a:ext cx="1876567" cy="184927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Elipse 8">
            <a:hlinkClick r:id="rId2" action="ppaction://hlinksldjump"/>
          </p:cNvPr>
          <p:cNvSpPr/>
          <p:nvPr/>
        </p:nvSpPr>
        <p:spPr>
          <a:xfrm>
            <a:off x="9821838" y="2356512"/>
            <a:ext cx="1876567" cy="1849273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hlinkClick r:id="rId2" action="ppaction://hlinksldjump"/>
          </p:cNvPr>
          <p:cNvSpPr/>
          <p:nvPr/>
        </p:nvSpPr>
        <p:spPr>
          <a:xfrm>
            <a:off x="9865055" y="4760793"/>
            <a:ext cx="1876567" cy="184927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hlinkClick r:id="rId3" action="ppaction://hlinksldjump"/>
          </p:cNvPr>
          <p:cNvSpPr/>
          <p:nvPr/>
        </p:nvSpPr>
        <p:spPr>
          <a:xfrm>
            <a:off x="3179927" y="4872249"/>
            <a:ext cx="1876567" cy="1849273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Elipse 11">
            <a:hlinkClick r:id="rId2" action="ppaction://hlinksldjump"/>
          </p:cNvPr>
          <p:cNvSpPr/>
          <p:nvPr/>
        </p:nvSpPr>
        <p:spPr>
          <a:xfrm>
            <a:off x="5379492" y="4901819"/>
            <a:ext cx="1876567" cy="184927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Elipse 12">
            <a:hlinkClick r:id="rId2" action="ppaction://hlinksldjump"/>
          </p:cNvPr>
          <p:cNvSpPr/>
          <p:nvPr/>
        </p:nvSpPr>
        <p:spPr>
          <a:xfrm>
            <a:off x="3270912" y="145574"/>
            <a:ext cx="1876567" cy="1849273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Elipse 15">
            <a:hlinkClick r:id="rId2" action="ppaction://hlinksldjump"/>
          </p:cNvPr>
          <p:cNvSpPr/>
          <p:nvPr/>
        </p:nvSpPr>
        <p:spPr>
          <a:xfrm>
            <a:off x="5456829" y="95534"/>
            <a:ext cx="1876567" cy="1849273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lipse 16">
            <a:hlinkClick r:id="rId2" action="ppaction://hlinksldjump"/>
          </p:cNvPr>
          <p:cNvSpPr/>
          <p:nvPr/>
        </p:nvSpPr>
        <p:spPr>
          <a:xfrm>
            <a:off x="7524465" y="4904094"/>
            <a:ext cx="1876567" cy="1849273"/>
          </a:xfrm>
          <a:prstGeom prst="ellipse">
            <a:avLst/>
          </a:prstGeom>
          <a:solidFill>
            <a:srgbClr val="FC42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Elipse 17">
            <a:hlinkClick r:id="rId2" action="ppaction://hlinksldjump"/>
          </p:cNvPr>
          <p:cNvSpPr/>
          <p:nvPr/>
        </p:nvSpPr>
        <p:spPr>
          <a:xfrm>
            <a:off x="7710983" y="166048"/>
            <a:ext cx="1876567" cy="184927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Rombo 1"/>
          <p:cNvSpPr/>
          <p:nvPr/>
        </p:nvSpPr>
        <p:spPr>
          <a:xfrm>
            <a:off x="4940490" y="2388358"/>
            <a:ext cx="2115403" cy="2033517"/>
          </a:xfrm>
          <a:prstGeom prst="diamond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55711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101</Words>
  <Application>Microsoft Office PowerPoint</Application>
  <PresentationFormat>Panorámica</PresentationFormat>
  <Paragraphs>5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de Office</vt:lpstr>
      <vt:lpstr>Instrucciones: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ALBERTO AVILA TORRES</dc:creator>
  <cp:lastModifiedBy>LUIS ALBERTO AVILA TORRES</cp:lastModifiedBy>
  <cp:revision>5</cp:revision>
  <dcterms:created xsi:type="dcterms:W3CDTF">2022-10-18T01:16:29Z</dcterms:created>
  <dcterms:modified xsi:type="dcterms:W3CDTF">2022-10-18T01:41:21Z</dcterms:modified>
</cp:coreProperties>
</file>