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8E0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A6FF-C6EE-44D0-B626-3F6EE8B4F630}" type="datetimeFigureOut">
              <a:rPr lang="es-MX" smtClean="0"/>
              <a:t>24/09/2021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CA6E-389A-4A3A-9624-D12ED26FDFBA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2758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A6FF-C6EE-44D0-B626-3F6EE8B4F630}" type="datetimeFigureOut">
              <a:rPr lang="es-MX" smtClean="0"/>
              <a:t>24/09/2021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CA6E-389A-4A3A-9624-D12ED26FDFBA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94987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A6FF-C6EE-44D0-B626-3F6EE8B4F630}" type="datetimeFigureOut">
              <a:rPr lang="es-MX" smtClean="0"/>
              <a:t>24/09/2021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CA6E-389A-4A3A-9624-D12ED26FDFBA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25731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A6FF-C6EE-44D0-B626-3F6EE8B4F630}" type="datetimeFigureOut">
              <a:rPr lang="es-MX" smtClean="0"/>
              <a:t>24/09/2021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CA6E-389A-4A3A-9624-D12ED26FDFBA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09495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A6FF-C6EE-44D0-B626-3F6EE8B4F630}" type="datetimeFigureOut">
              <a:rPr lang="es-MX" smtClean="0"/>
              <a:t>24/09/2021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CA6E-389A-4A3A-9624-D12ED26FDFBA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36287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A6FF-C6EE-44D0-B626-3F6EE8B4F630}" type="datetimeFigureOut">
              <a:rPr lang="es-MX" smtClean="0"/>
              <a:t>24/09/2021</a:t>
            </a:fld>
            <a:endParaRPr lang="es-MX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CA6E-389A-4A3A-9624-D12ED26FDFBA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72099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A6FF-C6EE-44D0-B626-3F6EE8B4F630}" type="datetimeFigureOut">
              <a:rPr lang="es-MX" smtClean="0"/>
              <a:t>24/09/2021</a:t>
            </a:fld>
            <a:endParaRPr lang="es-MX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CA6E-389A-4A3A-9624-D12ED26FDFBA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24863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A6FF-C6EE-44D0-B626-3F6EE8B4F630}" type="datetimeFigureOut">
              <a:rPr lang="es-MX" smtClean="0"/>
              <a:t>24/09/2021</a:t>
            </a:fld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CA6E-389A-4A3A-9624-D12ED26FDFBA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25044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A6FF-C6EE-44D0-B626-3F6EE8B4F630}" type="datetimeFigureOut">
              <a:rPr lang="es-MX" smtClean="0"/>
              <a:t>24/09/2021</a:t>
            </a:fld>
            <a:endParaRPr lang="es-MX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CA6E-389A-4A3A-9624-D12ED26FDFBA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81175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A6FF-C6EE-44D0-B626-3F6EE8B4F630}" type="datetimeFigureOut">
              <a:rPr lang="es-MX" smtClean="0"/>
              <a:t>24/09/2021</a:t>
            </a:fld>
            <a:endParaRPr lang="es-MX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CA6E-389A-4A3A-9624-D12ED26FDFBA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53796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A6FF-C6EE-44D0-B626-3F6EE8B4F630}" type="datetimeFigureOut">
              <a:rPr lang="es-MX" smtClean="0"/>
              <a:t>24/09/2021</a:t>
            </a:fld>
            <a:endParaRPr lang="es-MX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CA6E-389A-4A3A-9624-D12ED26FDFBA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1596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FA6FF-C6EE-44D0-B626-3F6EE8B4F630}" type="datetimeFigureOut">
              <a:rPr lang="es-MX" smtClean="0"/>
              <a:t>24/09/2021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7BCA6E-389A-4A3A-9624-D12ED26FDFBA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54855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725929"/>
            <a:ext cx="10515600" cy="44510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6600" dirty="0" smtClean="0"/>
              <a:t>I love you always forever</a:t>
            </a:r>
          </a:p>
          <a:p>
            <a:pPr marL="0" indent="0">
              <a:buNone/>
            </a:pPr>
            <a:r>
              <a:rPr lang="es-MX" sz="6600" dirty="0"/>
              <a:t>n</a:t>
            </a:r>
            <a:r>
              <a:rPr lang="es-MX" sz="6600" dirty="0" smtClean="0"/>
              <a:t>ear and far, closer together</a:t>
            </a:r>
          </a:p>
          <a:p>
            <a:pPr marL="0" indent="0">
              <a:buNone/>
            </a:pPr>
            <a:r>
              <a:rPr lang="es-MX" sz="6600" dirty="0" smtClean="0"/>
              <a:t>Everywhere I will be with you</a:t>
            </a:r>
          </a:p>
          <a:p>
            <a:pPr marL="0" indent="0">
              <a:buNone/>
            </a:pPr>
            <a:r>
              <a:rPr lang="es-MX" sz="6600" dirty="0" smtClean="0"/>
              <a:t>Everything I will do for you</a:t>
            </a:r>
            <a:endParaRPr lang="es-MX" sz="6600" dirty="0"/>
          </a:p>
        </p:txBody>
      </p:sp>
    </p:spTree>
    <p:extLst>
      <p:ext uri="{BB962C8B-B14F-4D97-AF65-F5344CB8AC3E}">
        <p14:creationId xmlns:p14="http://schemas.microsoft.com/office/powerpoint/2010/main" val="1510491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8E0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67861" y="1817369"/>
            <a:ext cx="11280228" cy="44226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6600" dirty="0" smtClean="0"/>
              <a:t>Say you’ll love, love me forever,</a:t>
            </a:r>
          </a:p>
          <a:p>
            <a:pPr marL="0" indent="0">
              <a:buNone/>
            </a:pPr>
            <a:r>
              <a:rPr lang="es-MX" sz="6600" dirty="0"/>
              <a:t>n</a:t>
            </a:r>
            <a:r>
              <a:rPr lang="es-MX" sz="6600" dirty="0" smtClean="0"/>
              <a:t>ever stop, never whatever</a:t>
            </a:r>
          </a:p>
          <a:p>
            <a:pPr marL="0" indent="0">
              <a:buNone/>
            </a:pPr>
            <a:r>
              <a:rPr lang="es-MX" sz="6600" dirty="0"/>
              <a:t>n</a:t>
            </a:r>
            <a:r>
              <a:rPr lang="es-MX" sz="6600" dirty="0" smtClean="0"/>
              <a:t>ear and far and always</a:t>
            </a:r>
          </a:p>
          <a:p>
            <a:pPr marL="0" indent="0">
              <a:buNone/>
            </a:pPr>
            <a:r>
              <a:rPr lang="es-MX" sz="6600" dirty="0"/>
              <a:t>a</a:t>
            </a:r>
            <a:r>
              <a:rPr lang="es-MX" sz="6600" dirty="0" smtClean="0"/>
              <a:t>nd everywhere and everything</a:t>
            </a:r>
          </a:p>
          <a:p>
            <a:pPr marL="0" indent="0">
              <a:buNone/>
            </a:pPr>
            <a:endParaRPr lang="es-MX" sz="6600" dirty="0"/>
          </a:p>
        </p:txBody>
      </p:sp>
    </p:spTree>
    <p:extLst>
      <p:ext uri="{BB962C8B-B14F-4D97-AF65-F5344CB8AC3E}">
        <p14:creationId xmlns:p14="http://schemas.microsoft.com/office/powerpoint/2010/main" val="2157587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45</Words>
  <Application>Microsoft Office PowerPoint</Application>
  <PresentationFormat>Panorámica</PresentationFormat>
  <Paragraphs>8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Profesores</dc:creator>
  <cp:lastModifiedBy>Profesores</cp:lastModifiedBy>
  <cp:revision>2</cp:revision>
  <dcterms:created xsi:type="dcterms:W3CDTF">2021-09-24T16:32:53Z</dcterms:created>
  <dcterms:modified xsi:type="dcterms:W3CDTF">2021-09-24T18:11:52Z</dcterms:modified>
</cp:coreProperties>
</file>