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1" d="100"/>
          <a:sy n="71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5D06E-978B-45D5-95A1-6D9D82DDD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8D19B8-C39F-4106-954C-5FEB8C224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B16E93-FFBD-4A08-9FB7-53E514F6E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9970-8C41-433D-BE39-A94B0746CD51}" type="datetimeFigureOut">
              <a:rPr lang="es-MX" smtClean="0"/>
              <a:t>19/02/2022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C0A519-6CB4-4F67-BDFE-591D7FB1D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9071EA-955F-49A2-9AB2-B7A293D61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2388-FAE7-4090-9534-EECE9654F3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144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F9957-08D3-45AE-AB4C-D09B58C40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4923E2-D485-4EBD-9534-28B94D758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FAB995-7F7F-4E56-B686-7B737DB69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9970-8C41-433D-BE39-A94B0746CD51}" type="datetimeFigureOut">
              <a:rPr lang="es-MX" smtClean="0"/>
              <a:t>19/02/2022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16E46C-D64F-4D45-8D8E-AB299446E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875588-F0CB-41F4-A556-87969514C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2388-FAE7-4090-9534-EECE9654F3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705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9C2EF67-16CC-4EE0-B15D-0967CDF951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12B966-D93E-4743-97D1-32C905258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E2FDB1-6699-4A53-AB22-A42127759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9970-8C41-433D-BE39-A94B0746CD51}" type="datetimeFigureOut">
              <a:rPr lang="es-MX" smtClean="0"/>
              <a:t>19/02/2022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DE5EE8-8517-4653-A450-55235A9C3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7A17E1-BED8-4A01-8C9B-71F52903A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2388-FAE7-4090-9534-EECE9654F3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842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4DD244-4753-4CC0-9376-DCCD4B850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F0B61E-DB4C-4F55-A7A1-F60EA2B5B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F175E8-4FB0-42D4-AB40-97D52C223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9970-8C41-433D-BE39-A94B0746CD51}" type="datetimeFigureOut">
              <a:rPr lang="es-MX" smtClean="0"/>
              <a:t>19/02/2022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64E965-5A53-48F4-B0E6-19BA765A6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2A48FB-8382-4F27-B3A4-12FA1FA62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2388-FAE7-4090-9534-EECE9654F3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32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4FFEF5-C296-4587-A5BF-26028A77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771DE7-CAF3-4E0D-8A03-2866CFCE5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961467-A375-4E4C-8EBB-15D58F262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9970-8C41-433D-BE39-A94B0746CD51}" type="datetimeFigureOut">
              <a:rPr lang="es-MX" smtClean="0"/>
              <a:t>19/02/2022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C012C3-8D73-4B1A-B4EC-5FA95A0AE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C7AB0E-A5B4-4E55-B495-60D21574C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2388-FAE7-4090-9534-EECE9654F3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087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42900-8111-4BF7-B9E6-1B10302ED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58A269-1C8D-4DF6-B835-59EC65E6E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E8ED17-9199-4D4A-B0A1-E81B607BC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1B86D5-8165-4480-A0E2-507DD7FD3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9970-8C41-433D-BE39-A94B0746CD51}" type="datetimeFigureOut">
              <a:rPr lang="es-MX" smtClean="0"/>
              <a:t>19/02/2022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609EF1-C1E1-4D78-BB95-5EDF79FAB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B3D35E-C556-4C3F-92BA-B6F665F8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2388-FAE7-4090-9534-EECE9654F3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02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96EBD8-BF69-4BCB-895B-42325FA5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34423E-8FD0-4B94-9261-F627FD076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B9A602-990A-4C08-8BB8-2A275C41E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93ACFFA-47F2-4B63-ACA3-50AB460F39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FEB9769-6766-4B35-9D61-48184A417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3FE56C2-F65B-4588-80BE-88FA70AF8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9970-8C41-433D-BE39-A94B0746CD51}" type="datetimeFigureOut">
              <a:rPr lang="es-MX" smtClean="0"/>
              <a:t>19/02/2022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C050D1-9678-4E46-9C36-A4730C46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CAD9F8A-2A1D-4FCC-ADDB-0145A47CC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2388-FAE7-4090-9534-EECE9654F3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705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88908-B0DC-4F10-9969-FC211CF26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BDCD223-B3BB-4373-9C98-014B24EA4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9970-8C41-433D-BE39-A94B0746CD51}" type="datetimeFigureOut">
              <a:rPr lang="es-MX" smtClean="0"/>
              <a:t>19/02/2022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C59A-295B-4886-94AC-98475DD5B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1AF176-1CD2-4EC7-8F4B-FAD8DC81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2388-FAE7-4090-9534-EECE9654F3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80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3A3B9E1-0067-4C5F-A355-CE2028903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9970-8C41-433D-BE39-A94B0746CD51}" type="datetimeFigureOut">
              <a:rPr lang="es-MX" smtClean="0"/>
              <a:t>19/02/2022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176B4FD-6D30-4606-A1CA-AFE24C458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DBCFD4-F33C-42B5-9574-BC461CAF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2388-FAE7-4090-9534-EECE9654F3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073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47998E-EB6B-4F25-B207-FFD0A995B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67E651-4452-4931-A86E-7151C9A5D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50982F-7873-4DE7-BEA0-68A1502CF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6E48D6-BCE1-4F4E-844D-98BEB1272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9970-8C41-433D-BE39-A94B0746CD51}" type="datetimeFigureOut">
              <a:rPr lang="es-MX" smtClean="0"/>
              <a:t>19/02/2022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9A193C-E28B-4607-A2C0-BB83D5A1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0246A0-A41D-4166-B99B-B1E97E9A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2388-FAE7-4090-9534-EECE9654F3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629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4DC74-643A-4F04-9FB4-56879EB5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406740-453B-4CD4-A50D-D3480B46F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657378-300D-4052-ADB3-1354FDC92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69F161-60FB-4768-9CAF-BA62E7E68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9970-8C41-433D-BE39-A94B0746CD51}" type="datetimeFigureOut">
              <a:rPr lang="es-MX" smtClean="0"/>
              <a:t>19/02/2022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EB12AE-5581-4166-9A16-7F73BE19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EAD8D4-775D-4A5A-987D-20D406EC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2388-FAE7-4090-9534-EECE9654F3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381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FA6288-FB83-4301-A0DE-C71289FB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2B4CF4-55BA-4958-9510-05F9E63C2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45CB38-453C-43C7-9202-660B773D6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99970-8C41-433D-BE39-A94B0746CD51}" type="datetimeFigureOut">
              <a:rPr lang="es-MX" smtClean="0"/>
              <a:t>19/02/2022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3336F3-1654-4F23-B2BA-8F17FA7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514647-4B72-4CAB-AE3A-2E92EA8BC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C2388-FAE7-4090-9534-EECE9654F3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722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8664632-897B-495C-98F1-7F318BCB0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729"/>
          </a:xfrm>
          <a:prstGeom prst="rect">
            <a:avLst/>
          </a:prstGeom>
        </p:spPr>
      </p:pic>
      <p:pic>
        <p:nvPicPr>
          <p:cNvPr id="1028" name="Picture 4" descr="Escudo Nacional de Mexico Download Vector">
            <a:extLst>
              <a:ext uri="{FF2B5EF4-FFF2-40B4-BE49-F238E27FC236}">
                <a16:creationId xmlns:a16="http://schemas.microsoft.com/office/drawing/2014/main" id="{6C6571AB-390B-4558-9AB9-4A49BA03F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740" y="4970947"/>
            <a:ext cx="1722531" cy="168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1C8A683-DCE0-4961-81F0-899AA9ADDCF0}"/>
              </a:ext>
            </a:extLst>
          </p:cNvPr>
          <p:cNvSpPr/>
          <p:nvPr/>
        </p:nvSpPr>
        <p:spPr>
          <a:xfrm>
            <a:off x="2396778" y="4970947"/>
            <a:ext cx="40366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" panose="020B0502040204020203" pitchFamily="34" charset="0"/>
              </a:rPr>
              <a:t>Mé</a:t>
            </a:r>
            <a:r>
              <a:rPr lang="es-ES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" panose="020B0502040204020203" pitchFamily="34" charset="0"/>
              </a:rPr>
              <a:t>xi</a:t>
            </a:r>
            <a:r>
              <a:rPr lang="es-ES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" panose="020B0502040204020203" pitchFamily="34" charset="0"/>
              </a:rPr>
              <a:t>co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FA2772C-D139-403B-B94E-5EB5B6BC501D}"/>
              </a:ext>
            </a:extLst>
          </p:cNvPr>
          <p:cNvSpPr txBox="1"/>
          <p:nvPr/>
        </p:nvSpPr>
        <p:spPr>
          <a:xfrm flipH="1">
            <a:off x="4158278" y="0"/>
            <a:ext cx="38754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Cascada en la Selva Lacandona, Chiapas</a:t>
            </a:r>
          </a:p>
        </p:txBody>
      </p:sp>
    </p:spTree>
    <p:extLst>
      <p:ext uri="{BB962C8B-B14F-4D97-AF65-F5344CB8AC3E}">
        <p14:creationId xmlns:p14="http://schemas.microsoft.com/office/powerpoint/2010/main" val="827783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C89C96-E9B4-431B-B8B4-52CD663DF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Pero en realidad…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4B6F9-348D-42DA-8B75-D1D85AB22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Nuestro país no tiene una cultura individual, social o gubernamental de protección al ambiente (ahorro de agua, hábito de reciclaje…)</a:t>
            </a:r>
          </a:p>
          <a:p>
            <a:endParaRPr lang="es-MX" dirty="0"/>
          </a:p>
          <a:p>
            <a:r>
              <a:rPr lang="es-MX" dirty="0"/>
              <a:t>La población promedio utiliza bastantes plásticos en bolsas de un solo uso, o en envolturas plásticas de comida.</a:t>
            </a:r>
          </a:p>
        </p:txBody>
      </p:sp>
    </p:spTree>
    <p:extLst>
      <p:ext uri="{BB962C8B-B14F-4D97-AF65-F5344CB8AC3E}">
        <p14:creationId xmlns:p14="http://schemas.microsoft.com/office/powerpoint/2010/main" val="1756087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A1C3D-ECED-4CD1-8353-03F65C7A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Y también…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86FEB9-4CAE-4F3A-884D-5392D61AF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Sucesivos gobiernos mexicanos no se han comprometido seriamente con la investigación e inversión en energías alternativas, prefiriendo en cambio recurrir al petróleo como fuente de energía.</a:t>
            </a:r>
          </a:p>
          <a:p>
            <a:endParaRPr lang="es-MX" dirty="0"/>
          </a:p>
          <a:p>
            <a:r>
              <a:rPr lang="es-MX" dirty="0"/>
              <a:t>Los problemas sociales que enfrenta México actualmente (feminicidios y la guerra con los cárteles) han distraído al gobierno y a la población de la urgente necesidad de promover la conservación del medio ambiente y luchar contra el cambio climático.</a:t>
            </a:r>
          </a:p>
        </p:txBody>
      </p:sp>
    </p:spTree>
    <p:extLst>
      <p:ext uri="{BB962C8B-B14F-4D97-AF65-F5344CB8AC3E}">
        <p14:creationId xmlns:p14="http://schemas.microsoft.com/office/powerpoint/2010/main" val="1790217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erro de la Silla, Monterrey, 2015 | Monterrey, México ...">
            <a:extLst>
              <a:ext uri="{FF2B5EF4-FFF2-40B4-BE49-F238E27FC236}">
                <a16:creationId xmlns:a16="http://schemas.microsoft.com/office/drawing/2014/main" id="{46F42940-E187-420D-AF7B-487104885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CA0E8DE-371A-46E6-B333-361E2657F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405"/>
            <a:ext cx="10515600" cy="1325563"/>
          </a:xfrm>
        </p:spPr>
        <p:txBody>
          <a:bodyPr/>
          <a:lstStyle/>
          <a:p>
            <a:r>
              <a:rPr lang="es-MX" dirty="0"/>
              <a:t>Algunos datos…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8F95FE-A4A3-4A3F-A483-08D93B78A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Capital: Ciudad de México</a:t>
            </a:r>
          </a:p>
          <a:p>
            <a:endParaRPr lang="es-MX" dirty="0"/>
          </a:p>
          <a:p>
            <a:r>
              <a:rPr lang="es-MX" dirty="0"/>
              <a:t>Coordenadas de la capital: 19° latitud Norte, 98° longitud Oeste</a:t>
            </a:r>
          </a:p>
          <a:p>
            <a:endParaRPr lang="es-MX" dirty="0"/>
          </a:p>
          <a:p>
            <a:r>
              <a:rPr lang="es-MX" dirty="0"/>
              <a:t>Hemisferio en que se encuentra: Norte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5964E3F-9956-406B-A0D4-9B83F807ABDF}"/>
              </a:ext>
            </a:extLst>
          </p:cNvPr>
          <p:cNvSpPr txBox="1"/>
          <p:nvPr/>
        </p:nvSpPr>
        <p:spPr>
          <a:xfrm flipH="1">
            <a:off x="838200" y="5807631"/>
            <a:ext cx="4287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Cerro de la Silla con la ciudad de Monterrey alrededor </a:t>
            </a:r>
            <a:r>
              <a:rPr lang="es-MX" dirty="0">
                <a:sym typeface="Wingdings" panose="05000000000000000000" pitchFamily="2" charset="2"/>
              </a:rPr>
              <a:t>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045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E00175D-5236-4DF6-9A4E-0B89E049E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58AFDCA-C286-452F-B209-0BCC7BC2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0011" y="566831"/>
            <a:ext cx="417307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Regiones naturales de México</a:t>
            </a:r>
          </a:p>
        </p:txBody>
      </p:sp>
    </p:spTree>
    <p:extLst>
      <p:ext uri="{BB962C8B-B14F-4D97-AF65-F5344CB8AC3E}">
        <p14:creationId xmlns:p14="http://schemas.microsoft.com/office/powerpoint/2010/main" val="541251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¿Cómo salvar al lobo gris mexicano de la extinción ...">
            <a:extLst>
              <a:ext uri="{FF2B5EF4-FFF2-40B4-BE49-F238E27FC236}">
                <a16:creationId xmlns:a16="http://schemas.microsoft.com/office/drawing/2014/main" id="{79296706-6999-4D6F-B902-89CBE8FA1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" y="0"/>
            <a:ext cx="12189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E141A78-146C-4A2B-9685-F1489812463C}"/>
              </a:ext>
            </a:extLst>
          </p:cNvPr>
          <p:cNvSpPr/>
          <p:nvPr/>
        </p:nvSpPr>
        <p:spPr>
          <a:xfrm>
            <a:off x="5862919" y="3630705"/>
            <a:ext cx="6329082" cy="1667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/>
              <a:t>Lobo mexicano</a:t>
            </a:r>
          </a:p>
          <a:p>
            <a:pPr algn="ctr"/>
            <a:r>
              <a:rPr lang="es-MX" sz="3600" dirty="0"/>
              <a:t>Estatus: en peligro de extinción</a:t>
            </a:r>
          </a:p>
          <a:p>
            <a:pPr algn="ctr"/>
            <a:r>
              <a:rPr lang="es-MX" sz="3600" dirty="0"/>
              <a:t>Norte de México y sur de Estados Unidos</a:t>
            </a:r>
          </a:p>
        </p:txBody>
      </p:sp>
    </p:spTree>
    <p:extLst>
      <p:ext uri="{BB962C8B-B14F-4D97-AF65-F5344CB8AC3E}">
        <p14:creationId xmlns:p14="http://schemas.microsoft.com/office/powerpoint/2010/main" val="4262507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A3C1BA5-85DE-45E5-A4D2-8BD1E5150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99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E141A78-146C-4A2B-9685-F1489812463C}"/>
              </a:ext>
            </a:extLst>
          </p:cNvPr>
          <p:cNvSpPr/>
          <p:nvPr/>
        </p:nvSpPr>
        <p:spPr>
          <a:xfrm>
            <a:off x="551330" y="3426996"/>
            <a:ext cx="6329082" cy="3188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/>
              <a:t>Mariposa monarca</a:t>
            </a:r>
          </a:p>
          <a:p>
            <a:pPr algn="ctr"/>
            <a:r>
              <a:rPr lang="es-MX" sz="3600" dirty="0"/>
              <a:t>Estatus: amenazada</a:t>
            </a:r>
          </a:p>
          <a:p>
            <a:pPr algn="ctr"/>
            <a:r>
              <a:rPr lang="es-MX" sz="3600" dirty="0"/>
              <a:t>Norteamérica, el Caribe, parte de Sudamérica y algunas islas del Pacífico</a:t>
            </a:r>
          </a:p>
        </p:txBody>
      </p:sp>
    </p:spTree>
    <p:extLst>
      <p:ext uri="{BB962C8B-B14F-4D97-AF65-F5344CB8AC3E}">
        <p14:creationId xmlns:p14="http://schemas.microsoft.com/office/powerpoint/2010/main" val="4017228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9B681EB-A958-4115-AC91-C22758BC1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E141A78-146C-4A2B-9685-F1489812463C}"/>
              </a:ext>
            </a:extLst>
          </p:cNvPr>
          <p:cNvSpPr/>
          <p:nvPr/>
        </p:nvSpPr>
        <p:spPr>
          <a:xfrm>
            <a:off x="134471" y="40341"/>
            <a:ext cx="3630705" cy="3188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/>
              <a:t>Ajolote</a:t>
            </a:r>
          </a:p>
          <a:p>
            <a:pPr algn="ctr"/>
            <a:r>
              <a:rPr lang="es-MX" sz="3600" dirty="0"/>
              <a:t>Estatus: amenazado</a:t>
            </a:r>
          </a:p>
          <a:p>
            <a:pPr algn="ctr"/>
            <a:r>
              <a:rPr lang="es-MX" sz="3600" dirty="0"/>
              <a:t>Valle de México</a:t>
            </a:r>
          </a:p>
        </p:txBody>
      </p:sp>
    </p:spTree>
    <p:extLst>
      <p:ext uri="{BB962C8B-B14F-4D97-AF65-F5344CB8AC3E}">
        <p14:creationId xmlns:p14="http://schemas.microsoft.com/office/powerpoint/2010/main" val="112859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B0A5443-B863-450E-A513-9FAADD5A1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E141A78-146C-4A2B-9685-F1489812463C}"/>
              </a:ext>
            </a:extLst>
          </p:cNvPr>
          <p:cNvSpPr/>
          <p:nvPr/>
        </p:nvSpPr>
        <p:spPr>
          <a:xfrm>
            <a:off x="134471" y="4585447"/>
            <a:ext cx="12057529" cy="2433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/>
              <a:t>Manatí</a:t>
            </a:r>
          </a:p>
          <a:p>
            <a:pPr algn="ctr"/>
            <a:r>
              <a:rPr lang="es-MX" sz="3600" dirty="0"/>
              <a:t>Estatus: en peligro de extinción</a:t>
            </a:r>
          </a:p>
          <a:p>
            <a:pPr algn="ctr"/>
            <a:r>
              <a:rPr lang="es-MX" sz="3600" dirty="0"/>
              <a:t>Península de Yucatán, mar Caribe y la cuenca del Amazonas</a:t>
            </a:r>
          </a:p>
        </p:txBody>
      </p:sp>
    </p:spTree>
    <p:extLst>
      <p:ext uri="{BB962C8B-B14F-4D97-AF65-F5344CB8AC3E}">
        <p14:creationId xmlns:p14="http://schemas.microsoft.com/office/powerpoint/2010/main" val="4039799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FD0AEA6-4E57-4F33-AA18-5CF63ED24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E141A78-146C-4A2B-9685-F1489812463C}"/>
              </a:ext>
            </a:extLst>
          </p:cNvPr>
          <p:cNvSpPr/>
          <p:nvPr/>
        </p:nvSpPr>
        <p:spPr>
          <a:xfrm>
            <a:off x="0" y="4034118"/>
            <a:ext cx="5257800" cy="2433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/>
              <a:t>Murciélago pescador</a:t>
            </a:r>
          </a:p>
          <a:p>
            <a:pPr algn="ctr"/>
            <a:r>
              <a:rPr lang="es-MX" sz="3600" dirty="0"/>
              <a:t>Estatus: amenazado</a:t>
            </a:r>
          </a:p>
          <a:p>
            <a:pPr algn="ctr"/>
            <a:r>
              <a:rPr lang="es-MX" sz="3600" dirty="0"/>
              <a:t>Golfo de California</a:t>
            </a:r>
          </a:p>
        </p:txBody>
      </p:sp>
    </p:spTree>
    <p:extLst>
      <p:ext uri="{BB962C8B-B14F-4D97-AF65-F5344CB8AC3E}">
        <p14:creationId xmlns:p14="http://schemas.microsoft.com/office/powerpoint/2010/main" val="1732128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C89C96-E9B4-431B-B8B4-52CD663DF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hace México?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4B6F9-348D-42DA-8B75-D1D85AB22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Procuraduría Federal de Protección al Ambiente (PROFEPA), órgano administrativo de SEMARNAT, para vigilar el aprovechamiento, uso y conservación de los recursos naturales.</a:t>
            </a:r>
          </a:p>
          <a:p>
            <a:r>
              <a:rPr lang="es-MX" dirty="0"/>
              <a:t>Hoy No Circula, uno de los programas más notorios en Ciudad de México, con el objetivo de reducir el tránsito de autos y disminuir la contaminación en la capital, iniciado en 1989.</a:t>
            </a:r>
          </a:p>
          <a:p>
            <a:r>
              <a:rPr lang="es-MX" dirty="0"/>
              <a:t>México forma parte del acuerdo internacional de París, firmado y ratificado en 2015, que tiene el objetivo global de reducir las emisiones de gases de efecto invernadero y mantener el aumento de la temperatura del planeta por debajo de 2° Celsius.</a:t>
            </a:r>
          </a:p>
        </p:txBody>
      </p:sp>
    </p:spTree>
    <p:extLst>
      <p:ext uri="{BB962C8B-B14F-4D97-AF65-F5344CB8AC3E}">
        <p14:creationId xmlns:p14="http://schemas.microsoft.com/office/powerpoint/2010/main" val="36402685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353</Words>
  <Application>Microsoft Office PowerPoint</Application>
  <PresentationFormat>Panorámica</PresentationFormat>
  <Paragraphs>37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Bahnschrift</vt:lpstr>
      <vt:lpstr>Calibri</vt:lpstr>
      <vt:lpstr>Calibri Light</vt:lpstr>
      <vt:lpstr>Tema de Office</vt:lpstr>
      <vt:lpstr>Presentación de PowerPoint</vt:lpstr>
      <vt:lpstr>Algunos datos…</vt:lpstr>
      <vt:lpstr>Regiones naturales de México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hace México?</vt:lpstr>
      <vt:lpstr>Pero en realidad…</vt:lpstr>
      <vt:lpstr>Y también…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미겔 롤단</dc:creator>
  <cp:lastModifiedBy>미겔 롤단</cp:lastModifiedBy>
  <cp:revision>4</cp:revision>
  <dcterms:created xsi:type="dcterms:W3CDTF">2022-02-19T18:05:40Z</dcterms:created>
  <dcterms:modified xsi:type="dcterms:W3CDTF">2022-02-19T20:08:08Z</dcterms:modified>
</cp:coreProperties>
</file>