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17A8-A541-5054-B345-E50410D3F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361866-2D9B-A553-DAFF-9F042330F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D2DBC-0C31-9177-E1FE-0FE10495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34BE2-ED48-0660-D4A9-0261C891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68FDB-02F8-313B-26BF-A99EA5DD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21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8B0D2-FD89-8126-F8EA-EF414BD2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A6633-F609-1B8D-2E11-DA24B3603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CDFBF-648B-C6C3-A591-20497020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48550-2DC8-AE47-90ED-4CFF5447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A18B8-F5D0-4403-B7E5-AE63C0CC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709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C9ECEF-88A6-48C9-95DC-28B4DDF06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73909A-D0B3-8676-B508-21E69954E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9D0A8-D4A3-2367-4DAF-833725C8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A9387C-8360-686E-FA50-377B754E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4118D-1508-6C47-AAEB-65A8C00D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3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8317E-3A7D-72D8-17C5-A86A024E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B513-F81B-03F2-16F9-4D8ABD73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932B82-F833-9E35-E5F7-48A381F3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4EACA-78CF-649D-343F-93176FBE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CEDE6-A799-8D9A-9A1D-E8AE029C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03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AF5EF-8A0D-847C-F65C-89DE5D1A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5E7FBC-A480-3101-903D-7FAA5E1A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2CCA-8C98-34C5-579C-F21E3DF6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F78B2-5977-FA5F-1CEF-4AA386A6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56394-AAE8-C0C1-75A7-DDE3E96C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5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538AE-9D12-5F5D-DA67-B68F3FB6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35D593-A547-AB9F-2BC8-923198D54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452D0B-920D-9A08-833A-378A5FE69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F2328A-3511-B694-673B-3492FFAB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40409D-7756-5EEB-9BD6-ADB3CA2E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682893-1AE2-7FEB-C00D-2A1A6FEC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72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B76AF-2E30-974C-D82E-618E1F41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460B29-4E6F-8330-59E9-541EFB37F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45FFD2-DAF6-76CF-FC94-78B965A63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5CAE6D-3507-EBC1-6E0D-FA555BC5F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8B9909-7908-B310-68BF-575C60833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FCCA3E-C641-539C-5373-44F5F0FB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01FD56-056B-3463-79E4-3989C340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0BFC68-8190-BB16-D101-58CC95AD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6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97290-9B16-34C8-2A0A-EC6A2848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7424CA-684C-BA75-74FA-34A29C42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2A4C1C-9DCD-B874-6366-088F4DF7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1415C-CFE0-0F72-2797-97DE1A9A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88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3E067-F32E-565E-4454-0DB4D58A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66AF9A-114A-20DA-741C-0FD146D3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177E4B-FCED-CB86-6326-A9D503BB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24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2C32F-9FC9-58D6-69D6-31AD98AC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7F28D-7157-5088-7AA4-04D89D955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952670-1826-B713-8F02-2566AC3C0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33C741-18E3-1A9E-10DB-9076828B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0B860C-E18F-C917-727A-E6081FDA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11F22-69A9-3DDA-34E4-38E0A30B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27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2797C-E4D3-C6F4-7BC1-C833911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A85622-F055-B632-A332-62D728377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D354CE-8FB5-5867-9C5A-77AD310AD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2E3F0D-B9F3-0944-A2CE-8CFB5F6D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CC1D9-A5C5-3EA3-EB5A-51936CD1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17CA0A-D6F3-4DE8-86D5-88FC5577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99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3647C-FF39-1413-5307-7D357945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3E22A3-097E-409C-333B-A391CF74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DDB3AA-0EE8-7E6D-1774-9C5E1F1F6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F189B-4855-4FEB-BAEC-F666919D654D}" type="datetimeFigureOut">
              <a:rPr lang="es-MX" smtClean="0"/>
              <a:t>22/09/2022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C1DE0-1861-7504-E3A2-41D158DCA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F138D-A175-1B59-46EA-34538E1E6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31FAA-640D-4701-939D-966EA8DCE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6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1.pn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aac"/><Relationship Id="rId1" Type="http://schemas.microsoft.com/office/2007/relationships/media" Target="../media/media10.aac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aac"/><Relationship Id="rId1" Type="http://schemas.microsoft.com/office/2007/relationships/media" Target="../media/media11.aac"/><Relationship Id="rId6" Type="http://schemas.openxmlformats.org/officeDocument/2006/relationships/image" Target="../media/image1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1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1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1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openxmlformats.org/officeDocument/2006/relationships/image" Target="../media/image1.pn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44BF0-8B72-BAD5-BF3D-1027009F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7075"/>
          </a:xfrm>
        </p:spPr>
        <p:txBody>
          <a:bodyPr/>
          <a:lstStyle/>
          <a:p>
            <a:r>
              <a:rPr lang="es-MX" dirty="0"/>
              <a:t>Haga </a:t>
            </a:r>
            <a:r>
              <a:rPr lang="es-MX" dirty="0" err="1"/>
              <a:t>click</a:t>
            </a:r>
            <a:r>
              <a:rPr lang="es-MX" dirty="0"/>
              <a:t> en el audio para escuchar la instrucción.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Haga </a:t>
            </a:r>
            <a:r>
              <a:rPr lang="es-MX" dirty="0" err="1"/>
              <a:t>click</a:t>
            </a:r>
            <a:r>
              <a:rPr lang="es-MX" dirty="0"/>
              <a:t> en el color indicado para pasar al siguiente ejercicio.</a:t>
            </a:r>
          </a:p>
        </p:txBody>
      </p:sp>
    </p:spTree>
    <p:extLst>
      <p:ext uri="{BB962C8B-B14F-4D97-AF65-F5344CB8AC3E}">
        <p14:creationId xmlns:p14="http://schemas.microsoft.com/office/powerpoint/2010/main" val="311800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091766" y="1"/>
            <a:ext cx="4087906" cy="35500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68251" y="3409041"/>
            <a:ext cx="4138315" cy="34424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5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click brown">
            <a:hlinkClick r:id="" action="ppaction://media"/>
            <a:extLst>
              <a:ext uri="{FF2B5EF4-FFF2-40B4-BE49-F238E27FC236}">
                <a16:creationId xmlns:a16="http://schemas.microsoft.com/office/drawing/2014/main" id="{45EEF3DF-85EB-FA3F-56D1-2201F3E67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1E5CB16-6A19-19D1-3E83-B2C68CE19A44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2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091766" y="1"/>
            <a:ext cx="4087906" cy="35500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22488"/>
            <a:ext cx="4138315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5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click red">
            <a:hlinkClick r:id="" action="ppaction://media"/>
            <a:extLst>
              <a:ext uri="{FF2B5EF4-FFF2-40B4-BE49-F238E27FC236}">
                <a16:creationId xmlns:a16="http://schemas.microsoft.com/office/drawing/2014/main" id="{3B4B7F3A-E253-0B2C-122C-E319F2EA3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68BA3B9-45F9-1B88-8FD5-3CBAF038B57B}"/>
              </a:ext>
            </a:extLst>
          </p:cNvPr>
          <p:cNvSpPr/>
          <p:nvPr/>
        </p:nvSpPr>
        <p:spPr>
          <a:xfrm>
            <a:off x="-95957" y="-537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334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5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68251" y="3409041"/>
            <a:ext cx="4138315" cy="34424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click yellow">
            <a:hlinkClick r:id="" action="ppaction://media"/>
            <a:extLst>
              <a:ext uri="{FF2B5EF4-FFF2-40B4-BE49-F238E27FC236}">
                <a16:creationId xmlns:a16="http://schemas.microsoft.com/office/drawing/2014/main" id="{634B5204-9DF8-D288-93BD-BCB54E465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E69F7B5-5911-A807-4D89-45FF86E49D7B}"/>
              </a:ext>
            </a:extLst>
          </p:cNvPr>
          <p:cNvSpPr/>
          <p:nvPr/>
        </p:nvSpPr>
        <p:spPr>
          <a:xfrm>
            <a:off x="-95957" y="-537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770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1B6A0D9-8970-1C84-BE78-CF79363D5D02}"/>
              </a:ext>
            </a:extLst>
          </p:cNvPr>
          <p:cNvSpPr/>
          <p:nvPr/>
        </p:nvSpPr>
        <p:spPr>
          <a:xfrm>
            <a:off x="1291220" y="2523582"/>
            <a:ext cx="10093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Congratulations</a:t>
            </a:r>
            <a:r>
              <a:rPr lang="es-ES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!</a:t>
            </a:r>
            <a:endParaRPr lang="es-ES" sz="9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091766" y="1"/>
            <a:ext cx="4087906" cy="35500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22488"/>
            <a:ext cx="4138315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5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click green">
            <a:hlinkClick r:id="" action="ppaction://media"/>
            <a:extLst>
              <a:ext uri="{FF2B5EF4-FFF2-40B4-BE49-F238E27FC236}">
                <a16:creationId xmlns:a16="http://schemas.microsoft.com/office/drawing/2014/main" id="{6A759F19-7572-B9D2-BDFF-849F7CF5E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42738" y="3121044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E143F2E-1E61-E973-6CFF-7E8A1A1A11F1}"/>
              </a:ext>
            </a:extLst>
          </p:cNvPr>
          <p:cNvSpPr/>
          <p:nvPr/>
        </p:nvSpPr>
        <p:spPr>
          <a:xfrm>
            <a:off x="79572" y="-537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06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22488"/>
            <a:ext cx="4138315" cy="34424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>
            <a:hlinkClick r:id="rId5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click purple">
            <a:hlinkClick r:id="" action="ppaction://media"/>
            <a:extLst>
              <a:ext uri="{FF2B5EF4-FFF2-40B4-BE49-F238E27FC236}">
                <a16:creationId xmlns:a16="http://schemas.microsoft.com/office/drawing/2014/main" id="{626F4F13-401C-82E6-F3DE-21A298D05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500" y="3181556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FF769D-D462-34F4-C3A6-EAD125885613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091766" y="1"/>
            <a:ext cx="4087906" cy="3550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22488"/>
            <a:ext cx="4138315" cy="34424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5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click white">
            <a:hlinkClick r:id="" action="ppaction://media"/>
            <a:extLst>
              <a:ext uri="{FF2B5EF4-FFF2-40B4-BE49-F238E27FC236}">
                <a16:creationId xmlns:a16="http://schemas.microsoft.com/office/drawing/2014/main" id="{8C07C483-2A64-0407-8348-B79E8C96F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CE510F0-57B9-D2FD-E75B-F15ABAB71AAD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0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091766" y="-13446"/>
            <a:ext cx="4087906" cy="35500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5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09041"/>
            <a:ext cx="4138315" cy="34424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click gray">
            <a:hlinkClick r:id="" action="ppaction://media"/>
            <a:extLst>
              <a:ext uri="{FF2B5EF4-FFF2-40B4-BE49-F238E27FC236}">
                <a16:creationId xmlns:a16="http://schemas.microsoft.com/office/drawing/2014/main" id="{F012DB86-1D01-3D2F-7CBE-F3D2FB30F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BBEB831-5E47-9CF5-69DD-0D810B4CD602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1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09042"/>
            <a:ext cx="4138315" cy="34424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5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click blue">
            <a:hlinkClick r:id="" action="ppaction://media"/>
            <a:extLst>
              <a:ext uri="{FF2B5EF4-FFF2-40B4-BE49-F238E27FC236}">
                <a16:creationId xmlns:a16="http://schemas.microsoft.com/office/drawing/2014/main" id="{DC5275E5-B549-DD78-2429-7F7CFE566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D1F0492-0B5E-8329-1D11-A6EC22840BA3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2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5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09041"/>
            <a:ext cx="4138315" cy="3442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4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click black">
            <a:hlinkClick r:id="" action="ppaction://media"/>
            <a:extLst>
              <a:ext uri="{FF2B5EF4-FFF2-40B4-BE49-F238E27FC236}">
                <a16:creationId xmlns:a16="http://schemas.microsoft.com/office/drawing/2014/main" id="{09D63F67-3652-EACF-A72D-A3AFE4C5A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382C63A-1B20-E273-D708-0DE3CEA3B2A7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08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5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09041"/>
            <a:ext cx="4138315" cy="344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5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5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5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5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click pink">
            <a:hlinkClick r:id="" action="ppaction://media"/>
            <a:extLst>
              <a:ext uri="{FF2B5EF4-FFF2-40B4-BE49-F238E27FC236}">
                <a16:creationId xmlns:a16="http://schemas.microsoft.com/office/drawing/2014/main" id="{004ADF5D-4721-17A0-5992-7C6ED8262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D4CB321-B60F-2910-FCE6-645575BF570E}"/>
              </a:ext>
            </a:extLst>
          </p:cNvPr>
          <p:cNvSpPr/>
          <p:nvPr/>
        </p:nvSpPr>
        <p:spPr>
          <a:xfrm>
            <a:off x="79573" y="-53788"/>
            <a:ext cx="498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40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hlinkClick r:id="rId4" action="ppaction://hlinksldjump"/>
            <a:extLst>
              <a:ext uri="{FF2B5EF4-FFF2-40B4-BE49-F238E27FC236}">
                <a16:creationId xmlns:a16="http://schemas.microsoft.com/office/drawing/2014/main" id="{218F9E6E-5758-8FB0-234B-5FCDBC7A0C29}"/>
              </a:ext>
            </a:extLst>
          </p:cNvPr>
          <p:cNvSpPr/>
          <p:nvPr/>
        </p:nvSpPr>
        <p:spPr>
          <a:xfrm>
            <a:off x="8105213" y="1"/>
            <a:ext cx="4087906" cy="3550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hlinkClick r:id="rId4" action="ppaction://hlinksldjump"/>
            <a:extLst>
              <a:ext uri="{FF2B5EF4-FFF2-40B4-BE49-F238E27FC236}">
                <a16:creationId xmlns:a16="http://schemas.microsoft.com/office/drawing/2014/main" id="{15370334-8580-AAC6-BEAC-65729837A55E}"/>
              </a:ext>
            </a:extLst>
          </p:cNvPr>
          <p:cNvSpPr/>
          <p:nvPr/>
        </p:nvSpPr>
        <p:spPr>
          <a:xfrm>
            <a:off x="8054804" y="3409041"/>
            <a:ext cx="4138315" cy="34424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hlinkClick r:id="rId5" action="ppaction://hlinksldjump"/>
            <a:extLst>
              <a:ext uri="{FF2B5EF4-FFF2-40B4-BE49-F238E27FC236}">
                <a16:creationId xmlns:a16="http://schemas.microsoft.com/office/drawing/2014/main" id="{A6B54CD5-5FB5-E41E-5E79-05FBE2EF2825}"/>
              </a:ext>
            </a:extLst>
          </p:cNvPr>
          <p:cNvSpPr/>
          <p:nvPr/>
        </p:nvSpPr>
        <p:spPr>
          <a:xfrm>
            <a:off x="4058775" y="3414228"/>
            <a:ext cx="4087906" cy="34424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hlinkClick r:id="rId4" action="ppaction://hlinksldjump"/>
            <a:extLst>
              <a:ext uri="{FF2B5EF4-FFF2-40B4-BE49-F238E27FC236}">
                <a16:creationId xmlns:a16="http://schemas.microsoft.com/office/drawing/2014/main" id="{9DBD9C5B-586A-B5EE-D039-7632DEE16B45}"/>
              </a:ext>
            </a:extLst>
          </p:cNvPr>
          <p:cNvSpPr/>
          <p:nvPr/>
        </p:nvSpPr>
        <p:spPr>
          <a:xfrm>
            <a:off x="2237" y="3414219"/>
            <a:ext cx="4085669" cy="346241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hlinkClick r:id="rId4" action="ppaction://hlinksldjump"/>
            <a:extLst>
              <a:ext uri="{FF2B5EF4-FFF2-40B4-BE49-F238E27FC236}">
                <a16:creationId xmlns:a16="http://schemas.microsoft.com/office/drawing/2014/main" id="{8F3CBB6F-D75F-AEC9-4583-14E18CA3255E}"/>
              </a:ext>
            </a:extLst>
          </p:cNvPr>
          <p:cNvSpPr/>
          <p:nvPr/>
        </p:nvSpPr>
        <p:spPr>
          <a:xfrm>
            <a:off x="1119" y="-13446"/>
            <a:ext cx="4087906" cy="344244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hlinkClick r:id="rId4" action="ppaction://hlinksldjump"/>
            <a:extLst>
              <a:ext uri="{FF2B5EF4-FFF2-40B4-BE49-F238E27FC236}">
                <a16:creationId xmlns:a16="http://schemas.microsoft.com/office/drawing/2014/main" id="{9673247D-1E50-E7B9-0BEF-588D2338974C}"/>
              </a:ext>
            </a:extLst>
          </p:cNvPr>
          <p:cNvSpPr/>
          <p:nvPr/>
        </p:nvSpPr>
        <p:spPr>
          <a:xfrm>
            <a:off x="4085669" y="621"/>
            <a:ext cx="4087906" cy="342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click orange">
            <a:hlinkClick r:id="" action="ppaction://media"/>
            <a:extLst>
              <a:ext uri="{FF2B5EF4-FFF2-40B4-BE49-F238E27FC236}">
                <a16:creationId xmlns:a16="http://schemas.microsoft.com/office/drawing/2014/main" id="{394CA67F-9D33-5FEB-2B7E-EC07159E33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6206C8E-E0BF-05EF-746A-4AA4F6E8D325}"/>
              </a:ext>
            </a:extLst>
          </p:cNvPr>
          <p:cNvSpPr/>
          <p:nvPr/>
        </p:nvSpPr>
        <p:spPr>
          <a:xfrm>
            <a:off x="79571" y="-537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1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Panorámica</PresentationFormat>
  <Paragraphs>13</Paragraphs>
  <Slides>13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Tema de Office</vt:lpstr>
      <vt:lpstr>Haga click en el audio para escuchar la instrucción.  Haga click en el color indicado para pasar al siguiente ejercicio.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미겔 롤단</dc:creator>
  <cp:lastModifiedBy>미겔 롤단</cp:lastModifiedBy>
  <cp:revision>27</cp:revision>
  <dcterms:created xsi:type="dcterms:W3CDTF">2022-09-14T04:25:00Z</dcterms:created>
  <dcterms:modified xsi:type="dcterms:W3CDTF">2022-09-23T03:18:46Z</dcterms:modified>
</cp:coreProperties>
</file>