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288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849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49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708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031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891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8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35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09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857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603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1B891-927A-4184-941A-7A070418DD7D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A643-A0D1-4500-9EEF-D3581EBEDD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234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204499" y="2801474"/>
            <a:ext cx="1091821" cy="1064525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/>
          <p:cNvSpPr/>
          <p:nvPr/>
        </p:nvSpPr>
        <p:spPr>
          <a:xfrm>
            <a:off x="7683580" y="261257"/>
            <a:ext cx="1091821" cy="1064525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/>
          <p:cNvSpPr/>
          <p:nvPr/>
        </p:nvSpPr>
        <p:spPr>
          <a:xfrm>
            <a:off x="1079472" y="853527"/>
            <a:ext cx="1933433" cy="175146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/>
          <p:cNvSpPr/>
          <p:nvPr/>
        </p:nvSpPr>
        <p:spPr>
          <a:xfrm>
            <a:off x="10863618" y="5636525"/>
            <a:ext cx="766549" cy="74380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Corazón 7"/>
          <p:cNvSpPr/>
          <p:nvPr/>
        </p:nvSpPr>
        <p:spPr>
          <a:xfrm>
            <a:off x="9749051" y="0"/>
            <a:ext cx="2442949" cy="2101755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orazón 8"/>
          <p:cNvSpPr/>
          <p:nvPr/>
        </p:nvSpPr>
        <p:spPr>
          <a:xfrm>
            <a:off x="316174" y="5240740"/>
            <a:ext cx="1253319" cy="1094095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Corazón 9"/>
          <p:cNvSpPr/>
          <p:nvPr/>
        </p:nvSpPr>
        <p:spPr>
          <a:xfrm>
            <a:off x="1802589" y="3274270"/>
            <a:ext cx="1253319" cy="1094095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orazón 10"/>
          <p:cNvSpPr/>
          <p:nvPr/>
        </p:nvSpPr>
        <p:spPr>
          <a:xfrm>
            <a:off x="11148704" y="3683162"/>
            <a:ext cx="564109" cy="525438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Estrella de 5 puntas 11"/>
          <p:cNvSpPr/>
          <p:nvPr/>
        </p:nvSpPr>
        <p:spPr>
          <a:xfrm>
            <a:off x="4577414" y="5527127"/>
            <a:ext cx="832514" cy="791570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Estrella de 5 puntas 12"/>
          <p:cNvSpPr/>
          <p:nvPr/>
        </p:nvSpPr>
        <p:spPr>
          <a:xfrm>
            <a:off x="7651951" y="2651350"/>
            <a:ext cx="1294263" cy="1107743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4" name="Estrella de 5 puntas 13"/>
          <p:cNvSpPr/>
          <p:nvPr/>
        </p:nvSpPr>
        <p:spPr>
          <a:xfrm>
            <a:off x="2539348" y="0"/>
            <a:ext cx="1294263" cy="1107743"/>
          </a:xfrm>
          <a:prstGeom prst="star5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Rectángulo 14"/>
          <p:cNvSpPr/>
          <p:nvPr/>
        </p:nvSpPr>
        <p:spPr>
          <a:xfrm>
            <a:off x="9512273" y="1776592"/>
            <a:ext cx="1610436" cy="1460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7" name="Triángulo isósceles 16"/>
          <p:cNvSpPr/>
          <p:nvPr/>
        </p:nvSpPr>
        <p:spPr>
          <a:xfrm>
            <a:off x="5879152" y="5421410"/>
            <a:ext cx="1091821" cy="9962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8" name="Triángulo isósceles 17"/>
          <p:cNvSpPr/>
          <p:nvPr/>
        </p:nvSpPr>
        <p:spPr>
          <a:xfrm>
            <a:off x="1661234" y="4112307"/>
            <a:ext cx="2508915" cy="2144973"/>
          </a:xfrm>
          <a:prstGeom prst="triangle">
            <a:avLst>
              <a:gd name="adj" fmla="val 9841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9" name="Flecha derecha 18"/>
          <p:cNvSpPr/>
          <p:nvPr/>
        </p:nvSpPr>
        <p:spPr>
          <a:xfrm>
            <a:off x="8815370" y="3826139"/>
            <a:ext cx="2074460" cy="1624083"/>
          </a:xfrm>
          <a:prstGeom prst="rightArrow">
            <a:avLst>
              <a:gd name="adj1" fmla="val 43151"/>
              <a:gd name="adj2" fmla="val 4041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0" name="Flecha derecha 19"/>
          <p:cNvSpPr/>
          <p:nvPr/>
        </p:nvSpPr>
        <p:spPr>
          <a:xfrm flipH="1">
            <a:off x="6945627" y="4428483"/>
            <a:ext cx="2060811" cy="1992573"/>
          </a:xfrm>
          <a:prstGeom prst="rightArrow">
            <a:avLst>
              <a:gd name="adj1" fmla="val 40411"/>
              <a:gd name="adj2" fmla="val 4657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Triángulo isósceles 20"/>
          <p:cNvSpPr/>
          <p:nvPr/>
        </p:nvSpPr>
        <p:spPr>
          <a:xfrm rot="10800000">
            <a:off x="7072356" y="1663403"/>
            <a:ext cx="1332932" cy="625522"/>
          </a:xfrm>
          <a:prstGeom prst="triangle">
            <a:avLst>
              <a:gd name="adj" fmla="val 9841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Cuadro de texto 2"/>
          <p:cNvSpPr txBox="1"/>
          <p:nvPr/>
        </p:nvSpPr>
        <p:spPr>
          <a:xfrm>
            <a:off x="4227739" y="0"/>
            <a:ext cx="2768147" cy="453707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triangles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circles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arrows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stars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squares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hearts are there?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1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4024" y="1"/>
            <a:ext cx="3411940" cy="12692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TOY STORE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096603" y="1"/>
            <a:ext cx="3411940" cy="12692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SCHOOL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7797421" y="1"/>
            <a:ext cx="3411940" cy="12692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PLAYGROUND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2610" y="5759355"/>
            <a:ext cx="3411940" cy="10986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SUPERMARKET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212610" y="5759355"/>
            <a:ext cx="3411940" cy="10986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ZOO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968019" y="5759355"/>
            <a:ext cx="3411940" cy="10986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BUS STOP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464860" y="3343701"/>
            <a:ext cx="1332931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bus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396251" y="3307307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students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078406" y="3473355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toy</a:t>
            </a:r>
            <a:r>
              <a:rPr lang="es-MX" sz="2800" dirty="0">
                <a:solidFill>
                  <a:schemeClr val="tx1"/>
                </a:solidFill>
              </a:rPr>
              <a:t> </a:t>
            </a:r>
            <a:r>
              <a:rPr lang="es-MX" sz="2800" dirty="0" smtClean="0">
                <a:solidFill>
                  <a:schemeClr val="tx1"/>
                </a:solidFill>
              </a:rPr>
              <a:t>car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6482687" y="2274627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dolls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00335" y="2306472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swing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8304663" y="4137547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monkey bars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27463" y="4317241"/>
            <a:ext cx="1574041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>
                <a:solidFill>
                  <a:schemeClr val="tx1"/>
                </a:solidFill>
              </a:rPr>
              <a:t>s</a:t>
            </a:r>
            <a:r>
              <a:rPr lang="es-MX" sz="2800" dirty="0" smtClean="0">
                <a:solidFill>
                  <a:schemeClr val="tx1"/>
                </a:solidFill>
              </a:rPr>
              <a:t>hopping cart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087135" y="1562668"/>
            <a:ext cx="1574041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crocodile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713493" y="4010167"/>
            <a:ext cx="1478507" cy="8211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fruits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07242" y="1351127"/>
            <a:ext cx="1785582" cy="73925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vegetables</a:t>
            </a:r>
            <a:endParaRPr lang="es-MX" sz="2800" dirty="0">
              <a:solidFill>
                <a:schemeClr val="tx1"/>
              </a:solidFill>
            </a:endParaRP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181" y="1678668"/>
            <a:ext cx="1192331" cy="976105"/>
          </a:xfrm>
          <a:prstGeom prst="rect">
            <a:avLst/>
          </a:prstGeom>
        </p:spPr>
      </p:pic>
      <p:pic>
        <p:nvPicPr>
          <p:cNvPr id="1026" name="Picture 2" descr="Winged wonders: We should not resent bats, because we need th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243" y="4487049"/>
            <a:ext cx="1679575" cy="834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0601" y="4022644"/>
            <a:ext cx="1600428" cy="1452871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2704" y="2453821"/>
            <a:ext cx="1543050" cy="1485900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0744" y="1920194"/>
            <a:ext cx="1190625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5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6114" y="435429"/>
            <a:ext cx="11872685" cy="5573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Complete the blanks in the answers. – Completar los espacios en blanco en las respuestas.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How do you say conejo? R _ B _ _ T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How do you say gato? _ _ T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How do you say maestro? _ E A _ H _ R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How do you say feliz? _ A P _ Y</a:t>
            </a:r>
          </a:p>
        </p:txBody>
      </p:sp>
    </p:spTree>
    <p:extLst>
      <p:ext uri="{BB962C8B-B14F-4D97-AF65-F5344CB8AC3E}">
        <p14:creationId xmlns:p14="http://schemas.microsoft.com/office/powerpoint/2010/main" val="374273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853714" y="145143"/>
            <a:ext cx="3149600" cy="56025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Write the parts of the body that are missing.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Escribe las partes del cuerpo cuyos nombres faltan.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5" y="0"/>
            <a:ext cx="8020050" cy="68580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409373" y="-174172"/>
            <a:ext cx="1059542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hair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351486" y="2286001"/>
            <a:ext cx="1059542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hand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58971" y="3120573"/>
            <a:ext cx="168365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stomach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357086" y="994230"/>
            <a:ext cx="168365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shoulder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90171" y="2859315"/>
            <a:ext cx="1146628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wrist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19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3829" y="145143"/>
            <a:ext cx="11669485" cy="56025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Write three fruits and three vegetables in the lines. Escribe tres frutas y tres verduras en las líneas.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_________________  __________________   __________________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_________________  __________________   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303273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ALBERTO AVILA TORRES</dc:creator>
  <cp:lastModifiedBy>LUIS ALBERTO AVILA TORRES</cp:lastModifiedBy>
  <cp:revision>1</cp:revision>
  <dcterms:created xsi:type="dcterms:W3CDTF">2021-06-05T00:37:18Z</dcterms:created>
  <dcterms:modified xsi:type="dcterms:W3CDTF">2021-06-05T00:50:51Z</dcterms:modified>
</cp:coreProperties>
</file>