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E8162-C34C-41E5-998C-B5225D1C9C92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5E81C-EAED-41BB-811A-4AF0327CA7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7417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E8162-C34C-41E5-998C-B5225D1C9C92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5E81C-EAED-41BB-811A-4AF0327CA7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3345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E8162-C34C-41E5-998C-B5225D1C9C92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5E81C-EAED-41BB-811A-4AF0327CA7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3342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E8162-C34C-41E5-998C-B5225D1C9C92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5E81C-EAED-41BB-811A-4AF0327CA7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120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E8162-C34C-41E5-998C-B5225D1C9C92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5E81C-EAED-41BB-811A-4AF0327CA7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8933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E8162-C34C-41E5-998C-B5225D1C9C92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5E81C-EAED-41BB-811A-4AF0327CA7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393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E8162-C34C-41E5-998C-B5225D1C9C92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5E81C-EAED-41BB-811A-4AF0327CA7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8971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E8162-C34C-41E5-998C-B5225D1C9C92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5E81C-EAED-41BB-811A-4AF0327CA7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86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E8162-C34C-41E5-998C-B5225D1C9C92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5E81C-EAED-41BB-811A-4AF0327CA7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579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E8162-C34C-41E5-998C-B5225D1C9C92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5E81C-EAED-41BB-811A-4AF0327CA7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896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E8162-C34C-41E5-998C-B5225D1C9C92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5E81C-EAED-41BB-811A-4AF0327CA7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6699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E8162-C34C-41E5-998C-B5225D1C9C92}" type="datetimeFigureOut">
              <a:rPr lang="es-MX" smtClean="0"/>
              <a:t>04/06/2021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5E81C-EAED-41BB-811A-4AF0327CA7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4894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/>
          <p:cNvSpPr/>
          <p:nvPr/>
        </p:nvSpPr>
        <p:spPr>
          <a:xfrm>
            <a:off x="4558785" y="638846"/>
            <a:ext cx="1091821" cy="1064525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Elipse 4"/>
          <p:cNvSpPr/>
          <p:nvPr/>
        </p:nvSpPr>
        <p:spPr>
          <a:xfrm>
            <a:off x="8423809" y="805326"/>
            <a:ext cx="1091821" cy="106452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Elipse 5"/>
          <p:cNvSpPr/>
          <p:nvPr/>
        </p:nvSpPr>
        <p:spPr>
          <a:xfrm>
            <a:off x="847244" y="2072726"/>
            <a:ext cx="1933433" cy="1751463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Elipse 6"/>
          <p:cNvSpPr/>
          <p:nvPr/>
        </p:nvSpPr>
        <p:spPr>
          <a:xfrm>
            <a:off x="10936188" y="5026925"/>
            <a:ext cx="766549" cy="74380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Corazón 7"/>
          <p:cNvSpPr/>
          <p:nvPr/>
        </p:nvSpPr>
        <p:spPr>
          <a:xfrm>
            <a:off x="5079783" y="2507722"/>
            <a:ext cx="2442949" cy="2101755"/>
          </a:xfrm>
          <a:prstGeom prst="heart">
            <a:avLst/>
          </a:prstGeom>
          <a:solidFill>
            <a:srgbClr val="ED43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1" name="Corazón 10"/>
          <p:cNvSpPr/>
          <p:nvPr/>
        </p:nvSpPr>
        <p:spPr>
          <a:xfrm>
            <a:off x="9508590" y="6150592"/>
            <a:ext cx="564109" cy="525438"/>
          </a:xfrm>
          <a:prstGeom prst="heart">
            <a:avLst/>
          </a:prstGeom>
          <a:solidFill>
            <a:srgbClr val="ED43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2" name="Estrella de 5 puntas 11"/>
          <p:cNvSpPr/>
          <p:nvPr/>
        </p:nvSpPr>
        <p:spPr>
          <a:xfrm>
            <a:off x="4258101" y="5759355"/>
            <a:ext cx="832514" cy="791570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3" name="Estrella de 5 puntas 12"/>
          <p:cNvSpPr/>
          <p:nvPr/>
        </p:nvSpPr>
        <p:spPr>
          <a:xfrm>
            <a:off x="3486351" y="3841520"/>
            <a:ext cx="1294263" cy="1107743"/>
          </a:xfrm>
          <a:prstGeom prst="star5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5" name="Rectángulo 14"/>
          <p:cNvSpPr/>
          <p:nvPr/>
        </p:nvSpPr>
        <p:spPr>
          <a:xfrm>
            <a:off x="10179930" y="2995792"/>
            <a:ext cx="1610436" cy="146031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7" name="Triángulo isósceles 16"/>
          <p:cNvSpPr/>
          <p:nvPr/>
        </p:nvSpPr>
        <p:spPr>
          <a:xfrm>
            <a:off x="8085321" y="4187696"/>
            <a:ext cx="1091821" cy="996286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8" name="Triángulo isósceles 17"/>
          <p:cNvSpPr/>
          <p:nvPr/>
        </p:nvSpPr>
        <p:spPr>
          <a:xfrm>
            <a:off x="-283680" y="4286480"/>
            <a:ext cx="2508915" cy="2144973"/>
          </a:xfrm>
          <a:prstGeom prst="triangle">
            <a:avLst>
              <a:gd name="adj" fmla="val 98413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1" name="Triángulo isósceles 20"/>
          <p:cNvSpPr/>
          <p:nvPr/>
        </p:nvSpPr>
        <p:spPr>
          <a:xfrm rot="10800000">
            <a:off x="2210071" y="197459"/>
            <a:ext cx="1332932" cy="1079797"/>
          </a:xfrm>
          <a:prstGeom prst="triangle">
            <a:avLst>
              <a:gd name="adj" fmla="val 98413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" name="Rectángulo 1"/>
          <p:cNvSpPr/>
          <p:nvPr/>
        </p:nvSpPr>
        <p:spPr>
          <a:xfrm>
            <a:off x="5710338" y="241826"/>
            <a:ext cx="54585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err="1" smtClean="0"/>
              <a:t>How</a:t>
            </a:r>
            <a:r>
              <a:rPr lang="es-MX" dirty="0" smtClean="0"/>
              <a:t> </a:t>
            </a:r>
            <a:r>
              <a:rPr lang="es-MX" dirty="0" err="1" smtClean="0"/>
              <a:t>many</a:t>
            </a:r>
            <a:r>
              <a:rPr lang="es-MX" dirty="0" smtClean="0"/>
              <a:t> _______ are </a:t>
            </a:r>
            <a:r>
              <a:rPr lang="es-MX" dirty="0" err="1" smtClean="0"/>
              <a:t>there</a:t>
            </a:r>
            <a:r>
              <a:rPr lang="es-MX" dirty="0" smtClean="0"/>
              <a:t>? / ¿</a:t>
            </a:r>
            <a:r>
              <a:rPr lang="es-MX" dirty="0" err="1" smtClean="0"/>
              <a:t>Cuánt@s</a:t>
            </a:r>
            <a:r>
              <a:rPr lang="es-MX" dirty="0" smtClean="0"/>
              <a:t> ______ hay?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2598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Practice with your mother the following questions. Practica con tu mamá las siguientes preguntas.</a:t>
            </a:r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947400" cy="4351338"/>
          </a:xfrm>
        </p:spPr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you say </a:t>
            </a: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conejo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you say </a:t>
            </a: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gato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you say </a:t>
            </a: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maestro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you say </a:t>
            </a:r>
            <a:r>
              <a:rPr lang="en-US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feliz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How do you say </a:t>
            </a:r>
            <a:r>
              <a:rPr lang="en-US" i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agua</a:t>
            </a:r>
            <a:r>
              <a:rPr lang="en-US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How do you say </a:t>
            </a:r>
            <a:r>
              <a:rPr lang="en-US" i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hormiga</a:t>
            </a:r>
            <a:r>
              <a:rPr lang="en-US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en-US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How do you say </a:t>
            </a:r>
            <a:r>
              <a:rPr lang="en-US" i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cuatro</a:t>
            </a:r>
            <a:r>
              <a:rPr lang="en-US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394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Free Photo | Empty and open box on the wh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9416" y="3439884"/>
            <a:ext cx="3242584" cy="3418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699658" y="4067179"/>
            <a:ext cx="3135988" cy="2445657"/>
          </a:xfrm>
          <a:prstGeom prst="rect">
            <a:avLst/>
          </a:prstGeom>
        </p:spPr>
      </p:pic>
      <p:pic>
        <p:nvPicPr>
          <p:cNvPr id="2050" name="Picture 2" descr="message in empty box - gag joke prank gift / sensitive topics - can be  anonymous | eBa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47860"/>
            <a:ext cx="2917371" cy="311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MX" dirty="0" smtClean="0"/>
              <a:t>Identify and write the missing numbers.</a:t>
            </a:r>
            <a:br>
              <a:rPr lang="es-MX" dirty="0" smtClean="0"/>
            </a:br>
            <a:r>
              <a:rPr lang="es-MX" dirty="0" smtClean="0"/>
              <a:t>Identifica y escribe los números que faltan.</a:t>
            </a:r>
            <a:endParaRPr lang="es-MX" dirty="0"/>
          </a:p>
        </p:txBody>
      </p:sp>
      <p:sp>
        <p:nvSpPr>
          <p:cNvPr id="5" name="Rectángulo 4"/>
          <p:cNvSpPr/>
          <p:nvPr/>
        </p:nvSpPr>
        <p:spPr>
          <a:xfrm>
            <a:off x="2669821" y="1065963"/>
            <a:ext cx="618470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6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1 _ 3 _ _ 6 _</a:t>
            </a:r>
            <a:endParaRPr lang="es-ES" sz="96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72885" y="27214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 smtClean="0"/>
              <a:t>Draw in the boxes the missing numbers, in order.</a:t>
            </a:r>
          </a:p>
          <a:p>
            <a:r>
              <a:rPr lang="es-MX" dirty="0" smtClean="0"/>
              <a:t>Dibuja en las cajas los números faltantes, en orden.</a:t>
            </a:r>
            <a:endParaRPr lang="es-MX" dirty="0"/>
          </a:p>
        </p:txBody>
      </p:sp>
      <p:pic>
        <p:nvPicPr>
          <p:cNvPr id="2052" name="Picture 4" descr="The Empty Box - Bring Change to Mi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803" y="3802743"/>
            <a:ext cx="2967523" cy="2942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5141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Learn common animals with names and real photo, Nursery Rhymes for Kids and  toddles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0" y="0"/>
            <a:ext cx="5631543" cy="23513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smtClean="0">
                <a:solidFill>
                  <a:schemeClr val="tx1"/>
                </a:solidFill>
              </a:rPr>
              <a:t>Circle the </a:t>
            </a:r>
            <a:r>
              <a:rPr lang="es-MX" sz="3200" dirty="0" err="1" smtClean="0">
                <a:solidFill>
                  <a:schemeClr val="tx1"/>
                </a:solidFill>
              </a:rPr>
              <a:t>following</a:t>
            </a:r>
            <a:r>
              <a:rPr lang="es-MX" sz="3200" dirty="0" smtClean="0">
                <a:solidFill>
                  <a:schemeClr val="tx1"/>
                </a:solidFill>
              </a:rPr>
              <a:t> </a:t>
            </a:r>
            <a:r>
              <a:rPr lang="es-MX" sz="3200" dirty="0" err="1" smtClean="0">
                <a:solidFill>
                  <a:schemeClr val="tx1"/>
                </a:solidFill>
              </a:rPr>
              <a:t>animals</a:t>
            </a:r>
            <a:r>
              <a:rPr lang="es-MX" sz="3200" dirty="0" smtClean="0">
                <a:solidFill>
                  <a:schemeClr val="tx1"/>
                </a:solidFill>
              </a:rPr>
              <a:t> (única actividad en esta presentación)</a:t>
            </a:r>
            <a:endParaRPr lang="es-MX" sz="3200" dirty="0">
              <a:solidFill>
                <a:schemeClr val="tx1"/>
              </a:solidFill>
            </a:endParaRPr>
          </a:p>
          <a:p>
            <a:pPr algn="ctr"/>
            <a:r>
              <a:rPr lang="es-MX" sz="3200" dirty="0" smtClean="0">
                <a:solidFill>
                  <a:schemeClr val="tx1"/>
                </a:solidFill>
              </a:rPr>
              <a:t>DOG, COW, RABBIT, CAT, PIG</a:t>
            </a:r>
            <a:endParaRPr lang="es-MX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7417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126</Words>
  <Application>Microsoft Office PowerPoint</Application>
  <PresentationFormat>Panorámica</PresentationFormat>
  <Paragraphs>15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Practice with your mother the following questions. Practica con tu mamá las siguientes preguntas.</vt:lpstr>
      <vt:lpstr>Identify and write the missing numbers. Identifica y escribe los números que faltan.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 ALBERTO AVILA TORRES</dc:creator>
  <cp:lastModifiedBy>LUIS ALBERTO AVILA TORRES</cp:lastModifiedBy>
  <cp:revision>4</cp:revision>
  <dcterms:created xsi:type="dcterms:W3CDTF">2021-06-05T00:36:17Z</dcterms:created>
  <dcterms:modified xsi:type="dcterms:W3CDTF">2021-06-05T00:50:21Z</dcterms:modified>
</cp:coreProperties>
</file>