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  <p:sldId id="266" r:id="rId10"/>
    <p:sldId id="265" r:id="rId11"/>
    <p:sldId id="259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EEE0D-5BF3-4826-B949-4F0D25C5A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F6BF17-C132-4E1F-8533-A0A550FD8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B02E27-0EFF-46D3-9E02-C3BF2026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86D322-45AC-425E-B397-CE7F4318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A40661-BEAD-4AE6-930E-BBBFD738E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714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FD117C-20A7-4412-B0FD-60E3539EE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FCA909-6811-4622-9098-9A8882589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B278A5-1666-493A-AA79-3DA5A2B38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E88FF0-0872-4372-8446-44438C68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6DB7B9-9156-4618-B08F-2A6BF0DC2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40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37BD16A-C692-4810-BB51-EAE842BDF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9AD39C-68D6-46E6-B82F-096EE7F08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666CBF-9A62-4FFD-A946-67D191635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419341-6012-4086-9494-8D0F73BF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0AE2C4-13A6-4585-859F-6A9A1ABD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86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9AA36-6D78-43BC-A159-7369749FC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44D0D9-85B5-4623-8152-8FF32F04A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1BDF8D-B5E1-47C6-8FA6-5E89CFFB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81C4B5-01DD-4A18-A82B-D14E03C8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CECACF-55FD-4928-AFCF-173C4BA70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749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E7A29-CF0F-4384-ABFE-B47A9FBBC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EBE789-A31C-40BC-BECB-6085E2F4B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933AA3-BFE1-4DD0-B5C4-761B307E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CE98FF-CBBD-4451-B25E-B0A9AC858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A2B522-3CB4-4FF1-BE0E-55203D57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232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7744F9-8183-4E61-A87A-723A37666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C8C437-0A56-4586-A61D-96129C052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4F60FF-6A25-47FA-99CA-34CA3ED79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6F2DED-2580-4511-8AC3-A59BCE5C1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CCC711-2AED-423A-882C-B31789A4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8C8851-6E1F-4D03-877E-1A02BF8E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431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71D5D-7CB9-494D-A5EF-27AA4BF0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E0F338-561B-4772-B764-4E0305168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B1005E-FCBF-4F30-883B-48E3C33E1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BF9EB5-ECC6-4422-B976-EB219A174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B2A355D-19BD-41D6-BDBD-0508A80C7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8CD9058-4BA6-48BF-B444-245FDA54F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80C812-B404-4B37-A9DF-D5BFD4797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C6C7C57-7D2F-4C12-ABCF-406E3BAE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15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B544E-7B5D-4099-B4F2-3E2292D0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8E653F-0B30-4B1C-9B50-D26F53211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C4E6E24-7E8E-46ED-92C6-AE971F22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B8EE738-1E52-49F5-8A58-2E11C569C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398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8C030B-7655-47E5-B6DC-315A94815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1E36F94-50AD-4E36-B8EB-825B4F69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B26524-1CF2-4CBE-BD49-27E71F06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177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A4B14-BAE9-4C82-87BF-323B37359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7B150C-5626-446C-A484-7D787C326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146966-AA49-47EE-B850-D3D4D226A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BD0FBE-83CA-4248-A1AB-8BD7C6056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66DBCE-EF11-435C-8484-EC503B28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7ED662-65A2-4B7A-9F73-F78056233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750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02E582-67F1-4CB6-A7D8-E94CBD99C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16EA4A1-0EF6-4A69-86AF-837A2AB4B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7B1B66-9ACF-4DD9-8114-ED0AE1E5EB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3CAF93-0E28-4A49-AECF-5E24EBC7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017731-B2E9-4117-835C-8D10617A4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9EF159-28F4-42B2-9613-10F0B114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235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2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7593465-43D0-4627-A6E5-7536BAC7F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F70E5A-929D-47C6-821C-7022ABE7B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7740E8-7300-4430-B7E2-90C7FD4D0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7DDB2-154B-413F-8A9D-BF10695799B2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27F52D-1C85-477E-9355-45007C3AF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BA9F6C-1FAC-4A36-8813-7424F51C4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D9F04-24A6-4C5F-A276-FB99D19E1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047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We've got the strongest job growth</a:t>
            </a:r>
            <a:endParaRPr lang="es-MX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1999</a:t>
            </a:r>
            <a:endParaRPr lang="es-MX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produce more oil here for the first time</a:t>
            </a:r>
            <a:endParaRPr lang="es-MX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first time, for the first time</a:t>
            </a:r>
            <a:endParaRPr lang="es-MX" sz="4400" b="1" dirty="0"/>
          </a:p>
        </p:txBody>
      </p:sp>
    </p:spTree>
    <p:extLst>
      <p:ext uri="{BB962C8B-B14F-4D97-AF65-F5344CB8AC3E}">
        <p14:creationId xmlns:p14="http://schemas.microsoft.com/office/powerpoint/2010/main" val="3060556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We've got the strongest job growth</a:t>
            </a:r>
            <a:endParaRPr lang="es-MX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1999</a:t>
            </a:r>
            <a:endParaRPr lang="es-MX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produce more oil here for the first time</a:t>
            </a:r>
            <a:endParaRPr lang="es-MX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first time, for the first time</a:t>
            </a:r>
            <a:endParaRPr lang="es-MX" sz="4400" b="1" dirty="0"/>
          </a:p>
        </p:txBody>
      </p:sp>
    </p:spTree>
    <p:extLst>
      <p:ext uri="{BB962C8B-B14F-4D97-AF65-F5344CB8AC3E}">
        <p14:creationId xmlns:p14="http://schemas.microsoft.com/office/powerpoint/2010/main" val="1297646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has been and still is a hard time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tonight we get it like it's 1999</a:t>
            </a:r>
          </a:p>
        </p:txBody>
      </p:sp>
    </p:spTree>
    <p:extLst>
      <p:ext uri="{BB962C8B-B14F-4D97-AF65-F5344CB8AC3E}">
        <p14:creationId xmlns:p14="http://schemas.microsoft.com/office/powerpoint/2010/main" val="397825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has been and still is a hard time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tonight we get it like it's 1999</a:t>
            </a:r>
          </a:p>
        </p:txBody>
      </p:sp>
    </p:spTree>
    <p:extLst>
      <p:ext uri="{BB962C8B-B14F-4D97-AF65-F5344CB8AC3E}">
        <p14:creationId xmlns:p14="http://schemas.microsoft.com/office/powerpoint/2010/main" val="404060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a kid from Tatooine can save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galaxy, you can too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future will be brighter,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there's no limit to what we can do</a:t>
            </a:r>
          </a:p>
        </p:txBody>
      </p:sp>
    </p:spTree>
    <p:extLst>
      <p:ext uri="{BB962C8B-B14F-4D97-AF65-F5344CB8AC3E}">
        <p14:creationId xmlns:p14="http://schemas.microsoft.com/office/powerpoint/2010/main" val="2644649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here's the big but, here's the big but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We're not there yet, we all know that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the income gains flow to the top 1%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Imma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bring jobs back</a:t>
            </a:r>
          </a:p>
        </p:txBody>
      </p:sp>
    </p:spTree>
    <p:extLst>
      <p:ext uri="{BB962C8B-B14F-4D97-AF65-F5344CB8AC3E}">
        <p14:creationId xmlns:p14="http://schemas.microsoft.com/office/powerpoint/2010/main" val="85908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has been and still is a hard time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tonight we get it like it's 1999</a:t>
            </a:r>
          </a:p>
        </p:txBody>
      </p:sp>
    </p:spTree>
    <p:extLst>
      <p:ext uri="{BB962C8B-B14F-4D97-AF65-F5344CB8AC3E}">
        <p14:creationId xmlns:p14="http://schemas.microsoft.com/office/powerpoint/2010/main" val="116508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folks 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wanna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pop off, pop off,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wanna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 ‘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I'm not 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gonna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soft, be soft,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I'm 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gonna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beat ‘</a:t>
            </a:r>
            <a:r>
              <a:rPr lang="en-US" sz="4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(x2)</a:t>
            </a:r>
          </a:p>
        </p:txBody>
      </p:sp>
    </p:spTree>
    <p:extLst>
      <p:ext uri="{BB962C8B-B14F-4D97-AF65-F5344CB8AC3E}">
        <p14:creationId xmlns:p14="http://schemas.microsoft.com/office/powerpoint/2010/main" val="1668213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04E03276-D3EE-4B07-BEA9-CC6066E4BA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2" y="-1"/>
            <a:ext cx="12177068" cy="6821075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C20F50BA-B9FE-451C-B182-976976D46C0E}"/>
              </a:ext>
            </a:extLst>
          </p:cNvPr>
          <p:cNvSpPr/>
          <p:nvPr/>
        </p:nvSpPr>
        <p:spPr>
          <a:xfrm>
            <a:off x="2592729" y="3313438"/>
            <a:ext cx="7021474" cy="178510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11000" b="1" cap="none" spc="0" dirty="0">
                <a:ln/>
                <a:solidFill>
                  <a:schemeClr val="accent4"/>
                </a:solidFill>
                <a:effectLst/>
                <a:latin typeface="Goudy Stout" panose="0202090407030B020401" pitchFamily="18" charset="0"/>
              </a:rPr>
              <a:t>1999…!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89AE69D-1F94-49F4-81BB-BFF4A2B24402}"/>
              </a:ext>
            </a:extLst>
          </p:cNvPr>
          <p:cNvSpPr/>
          <p:nvPr/>
        </p:nvSpPr>
        <p:spPr>
          <a:xfrm>
            <a:off x="6692878" y="205188"/>
            <a:ext cx="5556329" cy="17697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09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Bauhaus 93" panose="04030905020B02020C02" pitchFamily="82" charset="0"/>
              </a:rPr>
              <a:t>1999…!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27FE7BA-959E-4471-82F6-7FDB2077A69E}"/>
              </a:ext>
            </a:extLst>
          </p:cNvPr>
          <p:cNvSpPr/>
          <p:nvPr/>
        </p:nvSpPr>
        <p:spPr>
          <a:xfrm>
            <a:off x="147977" y="380249"/>
            <a:ext cx="5341527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1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lgerian" panose="04020705040A02060702" pitchFamily="82" charset="0"/>
              </a:rPr>
              <a:t>1999…!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F5E99D3-22DB-4D54-BD8A-697DF5D48226}"/>
              </a:ext>
            </a:extLst>
          </p:cNvPr>
          <p:cNvSpPr/>
          <p:nvPr/>
        </p:nvSpPr>
        <p:spPr>
          <a:xfrm>
            <a:off x="6124125" y="4790968"/>
            <a:ext cx="5934830" cy="178510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1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pperplate Gothic Bold" panose="020E0705020206020404" pitchFamily="34" charset="0"/>
              </a:rPr>
              <a:t>1999…!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3279D6E-8716-4F44-AC90-5985C02AB7D1}"/>
              </a:ext>
            </a:extLst>
          </p:cNvPr>
          <p:cNvSpPr/>
          <p:nvPr/>
        </p:nvSpPr>
        <p:spPr>
          <a:xfrm>
            <a:off x="147977" y="4593015"/>
            <a:ext cx="483978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0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Old English Text MT" panose="03040902040508030806" pitchFamily="66" charset="0"/>
              </a:rPr>
              <a:t>1999…!</a:t>
            </a:r>
          </a:p>
        </p:txBody>
      </p:sp>
    </p:spTree>
    <p:extLst>
      <p:ext uri="{BB962C8B-B14F-4D97-AF65-F5344CB8AC3E}">
        <p14:creationId xmlns:p14="http://schemas.microsoft.com/office/powerpoint/2010/main" val="167867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Here's the big but, here's the big but,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economy is growing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crime rate came down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first </a:t>
            </a:r>
            <a:r>
              <a:rPr lang="en-US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time,</a:t>
            </a:r>
            <a:endParaRPr lang="en-US" sz="4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time, for the first time</a:t>
            </a:r>
          </a:p>
        </p:txBody>
      </p:sp>
    </p:spTree>
    <p:extLst>
      <p:ext uri="{BB962C8B-B14F-4D97-AF65-F5344CB8AC3E}">
        <p14:creationId xmlns:p14="http://schemas.microsoft.com/office/powerpoint/2010/main" val="8191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3BEFA5-F026-4B48-9C23-A0EAF15D9278}"/>
              </a:ext>
            </a:extLst>
          </p:cNvPr>
          <p:cNvSpPr/>
          <p:nvPr/>
        </p:nvSpPr>
        <p:spPr>
          <a:xfrm>
            <a:off x="341869" y="699142"/>
            <a:ext cx="11532973" cy="4050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 it, get it, like 1999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has been and still is a hard time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tonight we get it like it's 1999</a:t>
            </a:r>
          </a:p>
        </p:txBody>
      </p:sp>
    </p:spTree>
    <p:extLst>
      <p:ext uri="{BB962C8B-B14F-4D97-AF65-F5344CB8AC3E}">
        <p14:creationId xmlns:p14="http://schemas.microsoft.com/office/powerpoint/2010/main" val="7651561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321</Words>
  <Application>Microsoft Office PowerPoint</Application>
  <PresentationFormat>Panorámica</PresentationFormat>
  <Paragraphs>46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Algerian</vt:lpstr>
      <vt:lpstr>Arial</vt:lpstr>
      <vt:lpstr>Bauhaus 93</vt:lpstr>
      <vt:lpstr>Calibri</vt:lpstr>
      <vt:lpstr>Calibri Light</vt:lpstr>
      <vt:lpstr>Copperplate Gothic Bold</vt:lpstr>
      <vt:lpstr>Goudy Stout</vt:lpstr>
      <vt:lpstr>Old English Text MT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LUIS ALBERTO AVILA TORRES</cp:lastModifiedBy>
  <cp:revision>3</cp:revision>
  <dcterms:created xsi:type="dcterms:W3CDTF">2018-11-10T16:12:42Z</dcterms:created>
  <dcterms:modified xsi:type="dcterms:W3CDTF">2021-09-24T23:27:25Z</dcterms:modified>
</cp:coreProperties>
</file>