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71" r:id="rId3"/>
    <p:sldId id="275" r:id="rId4"/>
    <p:sldId id="276" r:id="rId5"/>
    <p:sldId id="277" r:id="rId6"/>
    <p:sldId id="278" r:id="rId7"/>
    <p:sldId id="279" r:id="rId8"/>
    <p:sldId id="280" r:id="rId9"/>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94" autoAdjust="0"/>
  </p:normalViewPr>
  <p:slideViewPr>
    <p:cSldViewPr>
      <p:cViewPr varScale="1">
        <p:scale>
          <a:sx n="72" d="100"/>
          <a:sy n="72" d="100"/>
        </p:scale>
        <p:origin x="660" y="78"/>
      </p:cViewPr>
      <p:guideLst>
        <p:guide pos="3839"/>
        <p:guide orient="horz" pos="2160"/>
      </p:guideLst>
    </p:cSldViewPr>
  </p:slideViewPr>
  <p:notesTextViewPr>
    <p:cViewPr>
      <p:scale>
        <a:sx n="1" d="1"/>
        <a:sy n="1" d="1"/>
      </p:scale>
      <p:origin x="0" y="0"/>
    </p:cViewPr>
  </p:notesTextViewPr>
  <p:notesViewPr>
    <p:cSldViewPr>
      <p:cViewPr varScale="1">
        <p:scale>
          <a:sx n="87" d="100"/>
          <a:sy n="87" d="100"/>
        </p:scale>
        <p:origin x="382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a:latin typeface="Century Gothic" panose="020B0502020202020204" pitchFamily="34" charset="0"/>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566569A0-C91F-4320-B0A0-2EBEEC6FC512}" type="datetime1">
              <a:rPr lang="es-ES" smtClean="0">
                <a:latin typeface="Century Gothic" panose="020B0502020202020204" pitchFamily="34" charset="0"/>
              </a:rPr>
              <a:t>26/09/2022</a:t>
            </a:fld>
            <a:endParaRPr lang="es-ES">
              <a:latin typeface="Century Gothic" panose="020B0502020202020204" pitchFamily="34" charset="0"/>
            </a:endParaRPr>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a:latin typeface="Century Gothic" panose="020B0502020202020204" pitchFamily="34" charset="0"/>
            </a:endParaRPr>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446DCAE-1661-43FF-8A44-43DAFDC1FD90}" type="slidenum">
              <a:rPr lang="es-ES" smtClean="0">
                <a:latin typeface="Century Gothic" panose="020B0502020202020204" pitchFamily="34" charset="0"/>
              </a:rPr>
              <a:t>‹Nº›</a:t>
            </a:fld>
            <a:endParaRPr lang="es-ES">
              <a:latin typeface="Century Gothic" panose="020B0502020202020204" pitchFamily="34" charset="0"/>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s-ES" noProof="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entury Gothic" panose="020B0502020202020204" pitchFamily="34" charset="0"/>
              </a:defRPr>
            </a:lvl1pPr>
          </a:lstStyle>
          <a:p>
            <a:fld id="{ECA0F0FE-2998-47F8-A4D5-07C0AD915A22}" type="datetime1">
              <a:rPr lang="es-ES" noProof="0" smtClean="0"/>
              <a:t>26/09/2022</a:t>
            </a:fld>
            <a:endParaRPr lang="es-ES" noProof="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s-ES" noProof="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69C971FF-EF28-4195-A575-329446EFAA55}" type="slidenum">
              <a:rPr lang="es-ES" noProof="0" smtClean="0"/>
              <a:pPr/>
              <a:t>‹Nº›</a:t>
            </a:fld>
            <a:endParaRPr lang="es-ES"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1pPr>
    <a:lvl2pPr marL="4572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2pPr>
    <a:lvl3pPr marL="9144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3pPr>
    <a:lvl4pPr marL="13716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4pPr>
    <a:lvl5pPr marL="1828800" algn="l" defTabSz="914400" rtl="0" eaLnBrk="1" latinLnBrk="0" hangingPunct="1">
      <a:defRPr sz="1200" kern="1200">
        <a:solidFill>
          <a:schemeClr val="tx1">
            <a:lumMod val="50000"/>
          </a:schemeClr>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C971FF-EF28-4195-A575-329446EFAA55}" type="slidenum">
              <a:rPr lang="es-ES" smtClean="0"/>
              <a:pPr/>
              <a:t>1</a:t>
            </a:fld>
            <a:endParaRPr lang="es-ES"/>
          </a:p>
        </p:txBody>
      </p:sp>
    </p:spTree>
    <p:extLst>
      <p:ext uri="{BB962C8B-B14F-4D97-AF65-F5344CB8AC3E}">
        <p14:creationId xmlns:p14="http://schemas.microsoft.com/office/powerpoint/2010/main" val="269000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69C971FF-EF28-4195-A575-329446EFAA55}" type="slidenum">
              <a:rPr lang="es-ES" smtClean="0"/>
              <a:pPr/>
              <a:t>2</a:t>
            </a:fld>
            <a:endParaRPr lang="es-ES"/>
          </a:p>
        </p:txBody>
      </p:sp>
    </p:spTree>
    <p:extLst>
      <p:ext uri="{BB962C8B-B14F-4D97-AF65-F5344CB8AC3E}">
        <p14:creationId xmlns:p14="http://schemas.microsoft.com/office/powerpoint/2010/main" val="171129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6" name="Forma libre 6" descr="Mapa del mundo"/>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es-ES" noProof="0">
              <a:solidFill>
                <a:schemeClr val="lt1"/>
              </a:solidFill>
              <a:latin typeface="Century Gothic" panose="020B0502020202020204" pitchFamily="34" charset="0"/>
            </a:endParaRPr>
          </a:p>
        </p:txBody>
      </p:sp>
      <p:sp>
        <p:nvSpPr>
          <p:cNvPr id="2" name="Título 1"/>
          <p:cNvSpPr>
            <a:spLocks noGrp="1"/>
          </p:cNvSpPr>
          <p:nvPr>
            <p:ph type="ctrTitle"/>
          </p:nvPr>
        </p:nvSpPr>
        <p:spPr>
          <a:xfrm>
            <a:off x="1217613" y="1828799"/>
            <a:ext cx="9753600" cy="3048001"/>
          </a:xfrm>
        </p:spPr>
        <p:txBody>
          <a:bodyPr rtlCol="0">
            <a:normAutofit/>
          </a:bodyPr>
          <a:lstStyle>
            <a:lvl1pPr>
              <a:defRPr sz="4400">
                <a:latin typeface="Century Gothic" panose="020B0502020202020204" pitchFamily="34" charset="0"/>
              </a:defRPr>
            </a:lvl1pPr>
          </a:lstStyle>
          <a:p>
            <a:pPr rtl="0"/>
            <a:r>
              <a:rPr lang="es-ES" noProof="0"/>
              <a:t>Haga clic para modificar el estilo de título del patrón</a:t>
            </a:r>
          </a:p>
        </p:txBody>
      </p:sp>
      <p:sp>
        <p:nvSpPr>
          <p:cNvPr id="3" name="Subtítulo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atin typeface="Century Gothic" panose="020B0502020202020204" pitchFamily="34" charset="0"/>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baseline="0"/>
            </a:lvl7pPr>
            <a:lvl8pPr>
              <a:defRPr baseline="0"/>
            </a:lvl8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lvl1pPr>
              <a:defRPr>
                <a:latin typeface="Century Gothic" panose="020B0502020202020204" pitchFamily="34" charset="0"/>
              </a:defRPr>
            </a:lvl1pPr>
          </a:lstStyle>
          <a:p>
            <a:r>
              <a:rPr lang="es-ES" noProof="0"/>
              <a:t>Agregar un pie de página</a:t>
            </a:r>
          </a:p>
        </p:txBody>
      </p:sp>
      <p:sp>
        <p:nvSpPr>
          <p:cNvPr id="4" name="Marcador de posición de fecha 3"/>
          <p:cNvSpPr>
            <a:spLocks noGrp="1"/>
          </p:cNvSpPr>
          <p:nvPr>
            <p:ph type="dt" sz="half" idx="10"/>
          </p:nvPr>
        </p:nvSpPr>
        <p:spPr/>
        <p:txBody>
          <a:bodyPr rtlCol="0"/>
          <a:lstStyle>
            <a:lvl1pPr>
              <a:defRPr>
                <a:latin typeface="Century Gothic" panose="020B0502020202020204" pitchFamily="34" charset="0"/>
              </a:defRPr>
            </a:lvl1pPr>
          </a:lstStyle>
          <a:p>
            <a:fld id="{396206F7-4C7F-4A1F-87C5-620D9B5D37B7}" type="datetime1">
              <a:rPr lang="es-ES" noProof="0" smtClean="0"/>
              <a:t>26/09/2022</a:t>
            </a:fld>
            <a:endParaRPr lang="es-ES" noProof="0"/>
          </a:p>
        </p:txBody>
      </p:sp>
      <p:sp>
        <p:nvSpPr>
          <p:cNvPr id="6" name="Marcador de posición de número de diapositiva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685800"/>
            <a:ext cx="2134315" cy="5486400"/>
          </a:xfrm>
        </p:spPr>
        <p:txBody>
          <a:bodyPr vert="eaVert" rtlCol="0"/>
          <a:lstStyle>
            <a:lvl1pPr>
              <a:defRPr>
                <a:latin typeface="Century Gothic" panose="020B0502020202020204" pitchFamily="34" charset="0"/>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217613" y="685800"/>
            <a:ext cx="7416138" cy="5486400"/>
          </a:xfrm>
        </p:spPr>
        <p:txBody>
          <a:bodyPr vert="eaVert"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lvl1pPr>
              <a:defRPr>
                <a:latin typeface="Century Gothic" panose="020B0502020202020204" pitchFamily="34" charset="0"/>
              </a:defRPr>
            </a:lvl1pPr>
          </a:lstStyle>
          <a:p>
            <a:r>
              <a:rPr lang="es-ES" noProof="0"/>
              <a:t>Agregar un pie de página</a:t>
            </a:r>
          </a:p>
        </p:txBody>
      </p:sp>
      <p:sp>
        <p:nvSpPr>
          <p:cNvPr id="4" name="Marcador de posición de fecha 3"/>
          <p:cNvSpPr>
            <a:spLocks noGrp="1"/>
          </p:cNvSpPr>
          <p:nvPr>
            <p:ph type="dt" sz="half" idx="10"/>
          </p:nvPr>
        </p:nvSpPr>
        <p:spPr/>
        <p:txBody>
          <a:bodyPr rtlCol="0"/>
          <a:lstStyle>
            <a:lvl1pPr>
              <a:defRPr>
                <a:latin typeface="Century Gothic" panose="020B0502020202020204" pitchFamily="34" charset="0"/>
              </a:defRPr>
            </a:lvl1pPr>
          </a:lstStyle>
          <a:p>
            <a:fld id="{B60AEC24-AD5F-4D32-8E80-39F675974EA4}" type="datetime1">
              <a:rPr lang="es-ES" noProof="0" smtClean="0"/>
              <a:t>26/09/2022</a:t>
            </a:fld>
            <a:endParaRPr lang="es-ES" noProof="0"/>
          </a:p>
        </p:txBody>
      </p:sp>
      <p:sp>
        <p:nvSpPr>
          <p:cNvPr id="6" name="Marcador de posición de número de diapositiva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atin typeface="Century Gothic" panose="020B0502020202020204" pitchFamily="34" charset="0"/>
              </a:defRPr>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vl6pPr>
              <a:defRPr/>
            </a:lvl6pPr>
            <a:lvl7pPr>
              <a:defRPr baseline="0"/>
            </a:lvl7pPr>
            <a:lvl8pPr>
              <a:defRPr baseline="0"/>
            </a:lvl8pPr>
            <a:lvl9pPr>
              <a:defRPr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11"/>
          </p:nvPr>
        </p:nvSpPr>
        <p:spPr/>
        <p:txBody>
          <a:bodyPr rtlCol="0"/>
          <a:lstStyle>
            <a:lvl1pPr>
              <a:defRPr>
                <a:latin typeface="Century Gothic" panose="020B0502020202020204" pitchFamily="34" charset="0"/>
              </a:defRPr>
            </a:lvl1pPr>
          </a:lstStyle>
          <a:p>
            <a:r>
              <a:rPr lang="es-ES" noProof="0"/>
              <a:t>Agregar un pie de página</a:t>
            </a:r>
          </a:p>
        </p:txBody>
      </p:sp>
      <p:sp>
        <p:nvSpPr>
          <p:cNvPr id="4" name="Marcador de posición de fecha 3"/>
          <p:cNvSpPr>
            <a:spLocks noGrp="1"/>
          </p:cNvSpPr>
          <p:nvPr>
            <p:ph type="dt" sz="half" idx="10"/>
          </p:nvPr>
        </p:nvSpPr>
        <p:spPr/>
        <p:txBody>
          <a:bodyPr rtlCol="0"/>
          <a:lstStyle>
            <a:lvl1pPr>
              <a:defRPr>
                <a:latin typeface="Century Gothic" panose="020B0502020202020204" pitchFamily="34" charset="0"/>
              </a:defRPr>
            </a:lvl1pPr>
          </a:lstStyle>
          <a:p>
            <a:fld id="{ABE014AE-B6D2-4D8B-BC7B-C35F90DDF562}" type="datetime1">
              <a:rPr lang="es-ES" noProof="0" smtClean="0"/>
              <a:t>26/09/2022</a:t>
            </a:fld>
            <a:endParaRPr lang="es-ES" noProof="0"/>
          </a:p>
        </p:txBody>
      </p:sp>
      <p:sp>
        <p:nvSpPr>
          <p:cNvPr id="6" name="Marcador de posición de número de diapositiva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217614" y="3429000"/>
            <a:ext cx="9753600" cy="2362199"/>
          </a:xfrm>
        </p:spPr>
        <p:txBody>
          <a:bodyPr rtlCol="0" anchor="b">
            <a:normAutofit/>
          </a:bodyPr>
          <a:lstStyle>
            <a:lvl1pPr algn="l">
              <a:defRPr sz="4400" b="0" cap="all">
                <a:latin typeface="Century Gothic" panose="020B0502020202020204" pitchFamily="34" charset="0"/>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213150" y="685801"/>
            <a:ext cx="7853063" cy="1142999"/>
          </a:xfrm>
        </p:spPr>
        <p:txBody>
          <a:bodyPr rtlCol="0" anchor="t"/>
          <a:lstStyle>
            <a:lvl1pPr marL="0" indent="0">
              <a:spcBef>
                <a:spcPts val="0"/>
              </a:spcBef>
              <a:buNone/>
              <a:defRPr sz="2000">
                <a:solidFill>
                  <a:schemeClr val="tx1"/>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5" name="Marcador de posición de pie de página 4"/>
          <p:cNvSpPr>
            <a:spLocks noGrp="1"/>
          </p:cNvSpPr>
          <p:nvPr>
            <p:ph type="ftr" sz="quarter" idx="11"/>
          </p:nvPr>
        </p:nvSpPr>
        <p:spPr/>
        <p:txBody>
          <a:bodyPr rtlCol="0"/>
          <a:lstStyle>
            <a:lvl1pPr>
              <a:defRPr>
                <a:latin typeface="Century Gothic" panose="020B0502020202020204" pitchFamily="34" charset="0"/>
              </a:defRPr>
            </a:lvl1pPr>
          </a:lstStyle>
          <a:p>
            <a:r>
              <a:rPr lang="es-ES" noProof="0"/>
              <a:t>Agregar un pie de página</a:t>
            </a:r>
          </a:p>
        </p:txBody>
      </p:sp>
      <p:sp>
        <p:nvSpPr>
          <p:cNvPr id="4" name="Marcador de posición de fecha 3"/>
          <p:cNvSpPr>
            <a:spLocks noGrp="1"/>
          </p:cNvSpPr>
          <p:nvPr>
            <p:ph type="dt" sz="half" idx="10"/>
          </p:nvPr>
        </p:nvSpPr>
        <p:spPr/>
        <p:txBody>
          <a:bodyPr rtlCol="0"/>
          <a:lstStyle>
            <a:lvl1pPr>
              <a:defRPr>
                <a:latin typeface="Century Gothic" panose="020B0502020202020204" pitchFamily="34" charset="0"/>
              </a:defRPr>
            </a:lvl1pPr>
          </a:lstStyle>
          <a:p>
            <a:fld id="{12E40066-F7B5-4BBC-ADE4-FA617CF55527}" type="datetime1">
              <a:rPr lang="es-ES" noProof="0" smtClean="0"/>
              <a:t>26/09/2022</a:t>
            </a:fld>
            <a:endParaRPr lang="es-ES" noProof="0"/>
          </a:p>
        </p:txBody>
      </p:sp>
      <p:sp>
        <p:nvSpPr>
          <p:cNvPr id="6" name="Marcador de posición de número de diapositiva 5"/>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atin typeface="Century Gothic" panose="020B0502020202020204" pitchFamily="34" charset="0"/>
              </a:defRPr>
            </a:lvl1pPr>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233279" y="1828800"/>
            <a:ext cx="4708734" cy="4343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baseline="0"/>
            </a:lvl7pPr>
            <a:lvl8pPr>
              <a:defRPr sz="1600" baseline="0"/>
            </a:lvl8pPr>
            <a:lvl9pPr>
              <a:defRPr sz="16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262479" y="1828800"/>
            <a:ext cx="4708734" cy="4343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11"/>
          </p:nvPr>
        </p:nvSpPr>
        <p:spPr/>
        <p:txBody>
          <a:bodyPr rtlCol="0"/>
          <a:lstStyle>
            <a:lvl1pPr>
              <a:defRPr>
                <a:latin typeface="Century Gothic" panose="020B0502020202020204" pitchFamily="34" charset="0"/>
              </a:defRPr>
            </a:lvl1pPr>
          </a:lstStyle>
          <a:p>
            <a:r>
              <a:rPr lang="es-ES" noProof="0"/>
              <a:t>Agregar un pie de página</a:t>
            </a:r>
          </a:p>
        </p:txBody>
      </p:sp>
      <p:sp>
        <p:nvSpPr>
          <p:cNvPr id="5" name="Marcador de posición de fecha 4"/>
          <p:cNvSpPr>
            <a:spLocks noGrp="1"/>
          </p:cNvSpPr>
          <p:nvPr>
            <p:ph type="dt" sz="half" idx="10"/>
          </p:nvPr>
        </p:nvSpPr>
        <p:spPr/>
        <p:txBody>
          <a:bodyPr rtlCol="0"/>
          <a:lstStyle>
            <a:lvl1pPr>
              <a:defRPr>
                <a:latin typeface="Century Gothic" panose="020B0502020202020204" pitchFamily="34" charset="0"/>
              </a:defRPr>
            </a:lvl1pPr>
          </a:lstStyle>
          <a:p>
            <a:fld id="{1B40C82C-512C-4179-8B15-393E4A3CD38F}" type="datetime1">
              <a:rPr lang="es-ES" noProof="0" smtClean="0"/>
              <a:t>26/09/2022</a:t>
            </a:fld>
            <a:endParaRPr lang="es-ES" noProof="0"/>
          </a:p>
        </p:txBody>
      </p:sp>
      <p:sp>
        <p:nvSpPr>
          <p:cNvPr id="7" name="Marcador de posición de número de diapositiva 6"/>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atin typeface="Century Gothic" panose="020B0502020202020204" pitchFamily="34" charset="0"/>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posición de contenido 3"/>
          <p:cNvSpPr>
            <a:spLocks noGrp="1"/>
          </p:cNvSpPr>
          <p:nvPr>
            <p:ph sz="half" idx="2" hasCustomPrompt="1"/>
          </p:nvPr>
        </p:nvSpPr>
        <p:spPr>
          <a:xfrm>
            <a:off x="1217614" y="2743200"/>
            <a:ext cx="4709160" cy="3428999"/>
          </a:xfrm>
        </p:spPr>
        <p:txBody>
          <a:bodyPr rtlCol="0">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posición de contenido 5"/>
          <p:cNvSpPr>
            <a:spLocks noGrp="1"/>
          </p:cNvSpPr>
          <p:nvPr>
            <p:ph sz="quarter" idx="4" hasCustomPrompt="1"/>
          </p:nvPr>
        </p:nvSpPr>
        <p:spPr>
          <a:xfrm>
            <a:off x="6262054" y="2743200"/>
            <a:ext cx="4709160" cy="3428999"/>
          </a:xfrm>
        </p:spPr>
        <p:txBody>
          <a:bodyPr rtlCol="0">
            <a:normAutofit/>
          </a:bodyPr>
          <a:lstStyle>
            <a:lvl1pPr>
              <a:defRPr sz="2000">
                <a:latin typeface="Century Gothic" panose="020B0502020202020204" pitchFamily="34" charset="0"/>
              </a:defRPr>
            </a:lvl1pPr>
            <a:lvl2pPr>
              <a:defRPr sz="1800">
                <a:latin typeface="Century Gothic" panose="020B0502020202020204" pitchFamily="34" charset="0"/>
              </a:defRPr>
            </a:lvl2pPr>
            <a:lvl3pPr>
              <a:defRPr sz="16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vl6pPr>
              <a:defRPr sz="1400"/>
            </a:lvl6pPr>
            <a:lvl7pPr>
              <a:defRPr sz="1400"/>
            </a:lvl7pPr>
            <a:lvl8pPr>
              <a:defRPr sz="1400" baseline="0"/>
            </a:lvl8pPr>
            <a:lvl9pPr>
              <a:defRPr sz="1400" baseline="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osición de pie de página 7"/>
          <p:cNvSpPr>
            <a:spLocks noGrp="1"/>
          </p:cNvSpPr>
          <p:nvPr>
            <p:ph type="ftr" sz="quarter" idx="11"/>
          </p:nvPr>
        </p:nvSpPr>
        <p:spPr/>
        <p:txBody>
          <a:bodyPr rtlCol="0"/>
          <a:lstStyle>
            <a:lvl1pPr>
              <a:defRPr>
                <a:latin typeface="Century Gothic" panose="020B0502020202020204" pitchFamily="34" charset="0"/>
              </a:defRPr>
            </a:lvl1pPr>
          </a:lstStyle>
          <a:p>
            <a:r>
              <a:rPr lang="es-ES" noProof="0"/>
              <a:t>Agregar un pie de página</a:t>
            </a:r>
          </a:p>
        </p:txBody>
      </p:sp>
      <p:sp>
        <p:nvSpPr>
          <p:cNvPr id="7" name="Marcador de posición de fecha 6"/>
          <p:cNvSpPr>
            <a:spLocks noGrp="1"/>
          </p:cNvSpPr>
          <p:nvPr>
            <p:ph type="dt" sz="half" idx="10"/>
          </p:nvPr>
        </p:nvSpPr>
        <p:spPr/>
        <p:txBody>
          <a:bodyPr rtlCol="0"/>
          <a:lstStyle>
            <a:lvl1pPr>
              <a:defRPr>
                <a:latin typeface="Century Gothic" panose="020B0502020202020204" pitchFamily="34" charset="0"/>
              </a:defRPr>
            </a:lvl1pPr>
          </a:lstStyle>
          <a:p>
            <a:fld id="{54646083-5032-49A5-835D-2D1EBF424009}" type="datetime1">
              <a:rPr lang="es-ES" noProof="0" smtClean="0"/>
              <a:t>26/09/2022</a:t>
            </a:fld>
            <a:endParaRPr lang="es-ES" noProof="0"/>
          </a:p>
        </p:txBody>
      </p:sp>
      <p:sp>
        <p:nvSpPr>
          <p:cNvPr id="9" name="Marcador de posición de número de diapositiva 8"/>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atin typeface="Century Gothic" panose="020B0502020202020204" pitchFamily="34" charset="0"/>
              </a:defRPr>
            </a:lvl1pPr>
          </a:lstStyle>
          <a:p>
            <a:pPr rtl="0"/>
            <a:r>
              <a:rPr lang="es-ES" noProof="0"/>
              <a:t>Haga clic para modificar el estilo de título del patrón</a:t>
            </a:r>
          </a:p>
        </p:txBody>
      </p:sp>
      <p:sp>
        <p:nvSpPr>
          <p:cNvPr id="4" name="Marcador de posición de pie de página 3"/>
          <p:cNvSpPr>
            <a:spLocks noGrp="1"/>
          </p:cNvSpPr>
          <p:nvPr>
            <p:ph type="ftr" sz="quarter" idx="11"/>
          </p:nvPr>
        </p:nvSpPr>
        <p:spPr/>
        <p:txBody>
          <a:bodyPr rtlCol="0"/>
          <a:lstStyle>
            <a:lvl1pPr>
              <a:defRPr>
                <a:latin typeface="Century Gothic" panose="020B0502020202020204" pitchFamily="34" charset="0"/>
              </a:defRPr>
            </a:lvl1pPr>
          </a:lstStyle>
          <a:p>
            <a:r>
              <a:rPr lang="es-ES" noProof="0"/>
              <a:t>Agregar un pie de página</a:t>
            </a:r>
          </a:p>
        </p:txBody>
      </p:sp>
      <p:sp>
        <p:nvSpPr>
          <p:cNvPr id="3" name="Marcador de posición de fecha 2"/>
          <p:cNvSpPr>
            <a:spLocks noGrp="1"/>
          </p:cNvSpPr>
          <p:nvPr>
            <p:ph type="dt" sz="half" idx="10"/>
          </p:nvPr>
        </p:nvSpPr>
        <p:spPr/>
        <p:txBody>
          <a:bodyPr rtlCol="0"/>
          <a:lstStyle>
            <a:lvl1pPr>
              <a:defRPr>
                <a:latin typeface="Century Gothic" panose="020B0502020202020204" pitchFamily="34" charset="0"/>
              </a:defRPr>
            </a:lvl1pPr>
          </a:lstStyle>
          <a:p>
            <a:fld id="{CB7BE98B-7D99-4554-B347-38649FFB44DA}" type="datetime1">
              <a:rPr lang="es-ES" noProof="0" smtClean="0"/>
              <a:t>26/09/2022</a:t>
            </a:fld>
            <a:endParaRPr lang="es-ES" noProof="0"/>
          </a:p>
        </p:txBody>
      </p:sp>
      <p:sp>
        <p:nvSpPr>
          <p:cNvPr id="5" name="Marcador de posición de número de diapositiva 4"/>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lvl1pPr>
              <a:defRPr>
                <a:latin typeface="Century Gothic" panose="020B0502020202020204" pitchFamily="34" charset="0"/>
              </a:defRPr>
            </a:lvl1pPr>
          </a:lstStyle>
          <a:p>
            <a:r>
              <a:rPr lang="es-MX" noProof="0"/>
              <a:t>Agregar un pie de página</a:t>
            </a:r>
          </a:p>
        </p:txBody>
      </p:sp>
      <p:sp>
        <p:nvSpPr>
          <p:cNvPr id="2" name="Marcador de posición de fecha 1"/>
          <p:cNvSpPr>
            <a:spLocks noGrp="1"/>
          </p:cNvSpPr>
          <p:nvPr>
            <p:ph type="dt" sz="half" idx="10"/>
          </p:nvPr>
        </p:nvSpPr>
        <p:spPr/>
        <p:txBody>
          <a:bodyPr rtlCol="0"/>
          <a:lstStyle>
            <a:lvl1pPr>
              <a:defRPr>
                <a:latin typeface="Century Gothic" panose="020B0502020202020204" pitchFamily="34" charset="0"/>
              </a:defRPr>
            </a:lvl1pPr>
          </a:lstStyle>
          <a:p>
            <a:fld id="{33E44094-3B8B-40AF-939A-CFFEA9E6DFF2}" type="datetime1">
              <a:rPr lang="es-MX" noProof="0" smtClean="0"/>
              <a:t>26/09/2022</a:t>
            </a:fld>
            <a:endParaRPr lang="es-MX" noProof="0"/>
          </a:p>
        </p:txBody>
      </p:sp>
      <p:sp>
        <p:nvSpPr>
          <p:cNvPr id="4" name="Marcador de posición de número de diapositiva 3"/>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MX" noProof="0" smtClean="0"/>
              <a:pPr/>
              <a:t>‹Nº›</a:t>
            </a:fld>
            <a:endParaRPr lang="es-MX" noProof="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bg>
      <p:bgPr>
        <a:solidFill>
          <a:schemeClr val="bg1"/>
        </a:solidFill>
        <a:effectLst/>
      </p:bgPr>
    </p:bg>
    <p:spTree>
      <p:nvGrpSpPr>
        <p:cNvPr id="1" name=""/>
        <p:cNvGrpSpPr/>
        <p:nvPr/>
      </p:nvGrpSpPr>
      <p:grpSpPr>
        <a:xfrm>
          <a:off x="0" y="0"/>
          <a:ext cx="0" cy="0"/>
          <a:chOff x="0" y="0"/>
          <a:chExt cx="0" cy="0"/>
        </a:xfrm>
      </p:grpSpPr>
      <p:sp>
        <p:nvSpPr>
          <p:cNvPr id="8" name="Rectángulo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Century Gothic" panose="020B0502020202020204" pitchFamily="34" charset="0"/>
            </a:endParaRPr>
          </a:p>
        </p:txBody>
      </p:sp>
      <p:sp>
        <p:nvSpPr>
          <p:cNvPr id="2" name="Título 1"/>
          <p:cNvSpPr>
            <a:spLocks noGrp="1"/>
          </p:cNvSpPr>
          <p:nvPr>
            <p:ph type="title"/>
          </p:nvPr>
        </p:nvSpPr>
        <p:spPr>
          <a:xfrm>
            <a:off x="684213" y="685800"/>
            <a:ext cx="3886200" cy="4038600"/>
          </a:xfrm>
        </p:spPr>
        <p:txBody>
          <a:bodyPr rtlCol="0" anchor="b">
            <a:noAutofit/>
          </a:bodyPr>
          <a:lstStyle>
            <a:lvl1pPr algn="l">
              <a:defRPr sz="4000" b="0">
                <a:latin typeface="Century Gothic" panose="020B0502020202020204" pitchFamily="34" charset="0"/>
              </a:defRPr>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865814" y="685800"/>
            <a:ext cx="5638800" cy="5486400"/>
          </a:xfrm>
        </p:spPr>
        <p:txBody>
          <a:bodyPr rtlCol="0">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6" name="Marcador de posición de pie de página 5"/>
          <p:cNvSpPr>
            <a:spLocks noGrp="1"/>
          </p:cNvSpPr>
          <p:nvPr>
            <p:ph type="ftr" sz="quarter" idx="11"/>
          </p:nvPr>
        </p:nvSpPr>
        <p:spPr/>
        <p:txBody>
          <a:bodyPr rtlCol="0"/>
          <a:lstStyle>
            <a:lvl1pPr>
              <a:defRPr>
                <a:latin typeface="Century Gothic" panose="020B0502020202020204" pitchFamily="34" charset="0"/>
              </a:defRPr>
            </a:lvl1pPr>
          </a:lstStyle>
          <a:p>
            <a:r>
              <a:rPr lang="es-ES" noProof="0"/>
              <a:t>Agregar un pie de página</a:t>
            </a:r>
          </a:p>
        </p:txBody>
      </p:sp>
      <p:sp>
        <p:nvSpPr>
          <p:cNvPr id="5" name="Marcador de posición de fecha 4"/>
          <p:cNvSpPr>
            <a:spLocks noGrp="1"/>
          </p:cNvSpPr>
          <p:nvPr>
            <p:ph type="dt" sz="half" idx="10"/>
          </p:nvPr>
        </p:nvSpPr>
        <p:spPr/>
        <p:txBody>
          <a:bodyPr rtlCol="0"/>
          <a:lstStyle>
            <a:lvl1pPr>
              <a:defRPr>
                <a:latin typeface="Century Gothic" panose="020B0502020202020204" pitchFamily="34" charset="0"/>
              </a:defRPr>
            </a:lvl1pPr>
          </a:lstStyle>
          <a:p>
            <a:fld id="{46791582-2C80-4F7C-9553-970D8C359DBA}" type="datetime1">
              <a:rPr lang="es-ES" noProof="0" smtClean="0"/>
              <a:t>26/09/2022</a:t>
            </a:fld>
            <a:endParaRPr lang="es-ES" noProof="0"/>
          </a:p>
        </p:txBody>
      </p:sp>
      <p:sp>
        <p:nvSpPr>
          <p:cNvPr id="7" name="Marcador de posición de número de diapositiva 6"/>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p:bgPr>
        <a:solidFill>
          <a:schemeClr val="bg1"/>
        </a:solidFill>
        <a:effectLst/>
      </p:bgPr>
    </p:bg>
    <p:spTree>
      <p:nvGrpSpPr>
        <p:cNvPr id="1" name=""/>
        <p:cNvGrpSpPr/>
        <p:nvPr/>
      </p:nvGrpSpPr>
      <p:grpSpPr>
        <a:xfrm>
          <a:off x="0" y="0"/>
          <a:ext cx="0" cy="0"/>
          <a:chOff x="0" y="0"/>
          <a:chExt cx="0" cy="0"/>
        </a:xfrm>
      </p:grpSpPr>
      <p:sp>
        <p:nvSpPr>
          <p:cNvPr id="8" name="Rectángulo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Century Gothic" panose="020B0502020202020204" pitchFamily="34" charset="0"/>
            </a:endParaRPr>
          </a:p>
        </p:txBody>
      </p:sp>
      <p:sp>
        <p:nvSpPr>
          <p:cNvPr id="2" name="Título 1"/>
          <p:cNvSpPr>
            <a:spLocks noGrp="1"/>
          </p:cNvSpPr>
          <p:nvPr>
            <p:ph type="title"/>
          </p:nvPr>
        </p:nvSpPr>
        <p:spPr>
          <a:xfrm>
            <a:off x="684213" y="685800"/>
            <a:ext cx="3886200" cy="4038600"/>
          </a:xfrm>
        </p:spPr>
        <p:txBody>
          <a:bodyPr rtlCol="0" anchor="b">
            <a:noAutofit/>
          </a:bodyPr>
          <a:lstStyle>
            <a:lvl1pPr algn="l">
              <a:defRPr sz="4000" b="0">
                <a:latin typeface="Century Gothic" panose="020B0502020202020204" pitchFamily="34" charset="0"/>
              </a:defRPr>
            </a:lvl1pPr>
          </a:lstStyle>
          <a:p>
            <a:pPr rtl="0"/>
            <a:r>
              <a:rPr lang="es-ES" noProof="0"/>
              <a:t>Haga clic para modificar el estilo de título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684213" y="4876800"/>
            <a:ext cx="3886200" cy="1295400"/>
          </a:xfrm>
        </p:spPr>
        <p:txBody>
          <a:bodyPr rtlCol="0">
            <a:normAutofit/>
          </a:bodyPr>
          <a:lstStyle>
            <a:lvl1pPr marL="0" indent="0">
              <a:spcBef>
                <a:spcPts val="0"/>
              </a:spcBef>
              <a:buNone/>
              <a:defRPr sz="18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6" name="Marcador de posición de pie de página 5"/>
          <p:cNvSpPr>
            <a:spLocks noGrp="1"/>
          </p:cNvSpPr>
          <p:nvPr>
            <p:ph type="ftr" sz="quarter" idx="11"/>
          </p:nvPr>
        </p:nvSpPr>
        <p:spPr/>
        <p:txBody>
          <a:bodyPr rtlCol="0"/>
          <a:lstStyle>
            <a:lvl1pPr>
              <a:defRPr>
                <a:latin typeface="Century Gothic" panose="020B0502020202020204" pitchFamily="34" charset="0"/>
              </a:defRPr>
            </a:lvl1pPr>
          </a:lstStyle>
          <a:p>
            <a:r>
              <a:rPr lang="es-ES" noProof="0"/>
              <a:t>Agregar un pie de página</a:t>
            </a:r>
          </a:p>
        </p:txBody>
      </p:sp>
      <p:sp>
        <p:nvSpPr>
          <p:cNvPr id="5" name="Marcador de posición de fecha 4"/>
          <p:cNvSpPr>
            <a:spLocks noGrp="1"/>
          </p:cNvSpPr>
          <p:nvPr>
            <p:ph type="dt" sz="half" idx="10"/>
          </p:nvPr>
        </p:nvSpPr>
        <p:spPr/>
        <p:txBody>
          <a:bodyPr rtlCol="0"/>
          <a:lstStyle>
            <a:lvl1pPr>
              <a:defRPr>
                <a:latin typeface="Century Gothic" panose="020B0502020202020204" pitchFamily="34" charset="0"/>
              </a:defRPr>
            </a:lvl1pPr>
          </a:lstStyle>
          <a:p>
            <a:fld id="{C234C4A9-CCB7-4CF8-9FE1-B7CC059000A9}" type="datetime1">
              <a:rPr lang="es-ES" noProof="0" smtClean="0"/>
              <a:t>26/09/2022</a:t>
            </a:fld>
            <a:endParaRPr lang="es-ES" noProof="0"/>
          </a:p>
        </p:txBody>
      </p:sp>
      <p:sp>
        <p:nvSpPr>
          <p:cNvPr id="7" name="Marcador de posición de número de diapositiva 6"/>
          <p:cNvSpPr>
            <a:spLocks noGrp="1"/>
          </p:cNvSpPr>
          <p:nvPr>
            <p:ph type="sldNum" sz="quarter" idx="12"/>
          </p:nvPr>
        </p:nvSpPr>
        <p:spPr/>
        <p:txBody>
          <a:bodyPr rtlCol="0"/>
          <a:lstStyle>
            <a:lvl1pPr>
              <a:defRPr>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latin typeface="Century Gothic" panose="020B0502020202020204" pitchFamily="34" charset="0"/>
              </a:defRPr>
            </a:lvl1pPr>
          </a:lstStyle>
          <a:p>
            <a:r>
              <a:rPr lang="es-ES" noProof="0"/>
              <a:t>Agregar un pie de página</a:t>
            </a:r>
          </a:p>
        </p:txBody>
      </p:sp>
      <p:sp>
        <p:nvSpPr>
          <p:cNvPr id="4" name="Marcador de posición de fecha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7D35501B-8152-452D-871C-C081EA195A23}" type="datetime1">
              <a:rPr lang="es-ES" noProof="0" smtClean="0"/>
              <a:t>26/09/2022</a:t>
            </a:fld>
            <a:endParaRPr lang="es-ES" noProof="0"/>
          </a:p>
        </p:txBody>
      </p:sp>
      <p:sp>
        <p:nvSpPr>
          <p:cNvPr id="6" name="Marcador de posición de número de diapositiva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F36C87F6-986D-49E6-AF40-1B3A1EE8064D}" type="slidenum">
              <a:rPr lang="es-ES" noProof="0" smtClean="0"/>
              <a:pPr/>
              <a:t>‹Nº›</a:t>
            </a:fld>
            <a:endParaRPr lang="es-ES" noProof="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Century Gothic" panose="020B0502020202020204" pitchFamily="34" charset="0"/>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Century Gothic" panose="020B0502020202020204" pitchFamily="34" charset="0"/>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Century Gothic" panose="020B0502020202020204" pitchFamily="34" charset="0"/>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entury Gothic" panose="020B0502020202020204" pitchFamily="34" charset="0"/>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Century Gothic" panose="020B0502020202020204" pitchFamily="34" charset="0"/>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1764" y="116632"/>
            <a:ext cx="6676999" cy="3048001"/>
          </a:xfrm>
        </p:spPr>
        <p:txBody>
          <a:bodyPr rtlCol="0"/>
          <a:lstStyle/>
          <a:p>
            <a:pPr rtl="0"/>
            <a:r>
              <a:rPr lang="es-ES" b="1" dirty="0">
                <a:solidFill>
                  <a:schemeClr val="accent6"/>
                </a:solidFill>
                <a:latin typeface="Century Gothic" panose="020B0502020202020204" pitchFamily="34" charset="0"/>
              </a:rPr>
              <a:t>Tema 	i.</a:t>
            </a:r>
            <a:br>
              <a:rPr lang="es-ES" b="1" dirty="0">
                <a:solidFill>
                  <a:schemeClr val="accent6"/>
                </a:solidFill>
                <a:latin typeface="Century Gothic" panose="020B0502020202020204" pitchFamily="34" charset="0"/>
              </a:rPr>
            </a:br>
            <a:br>
              <a:rPr lang="es-ES" b="1" dirty="0">
                <a:solidFill>
                  <a:schemeClr val="accent6"/>
                </a:solidFill>
                <a:latin typeface="Britannic Bold" panose="020B0903060703020204" pitchFamily="34" charset="0"/>
              </a:rPr>
            </a:br>
            <a:r>
              <a:rPr lang="es-ES" b="1" dirty="0">
                <a:solidFill>
                  <a:schemeClr val="accent6"/>
                </a:solidFill>
                <a:latin typeface="Britannic Bold" panose="020B0903060703020204" pitchFamily="34" charset="0"/>
              </a:rPr>
              <a:t>CONOZCAMOS EL ESPACIO GEOGRÁFICO.</a:t>
            </a:r>
          </a:p>
        </p:txBody>
      </p:sp>
      <p:sp>
        <p:nvSpPr>
          <p:cNvPr id="3" name="Subtítulo 2"/>
          <p:cNvSpPr>
            <a:spLocks noGrp="1"/>
          </p:cNvSpPr>
          <p:nvPr>
            <p:ph type="subTitle" idx="1"/>
          </p:nvPr>
        </p:nvSpPr>
        <p:spPr>
          <a:xfrm>
            <a:off x="167986" y="5598368"/>
            <a:ext cx="7848600" cy="1143000"/>
          </a:xfrm>
        </p:spPr>
        <p:txBody>
          <a:bodyPr rtlCol="0">
            <a:normAutofit fontScale="92500" lnSpcReduction="20000"/>
          </a:bodyPr>
          <a:lstStyle/>
          <a:p>
            <a:pPr rtl="0"/>
            <a:r>
              <a:rPr lang="es-ES" b="1" dirty="0">
                <a:solidFill>
                  <a:schemeClr val="tx2"/>
                </a:solidFill>
                <a:latin typeface="Century Gothic" panose="020B0502020202020204" pitchFamily="34" charset="0"/>
              </a:rPr>
              <a:t>Aprendizaje esperado:</a:t>
            </a:r>
          </a:p>
          <a:p>
            <a:pPr rtl="0"/>
            <a:endParaRPr lang="es-ES" b="1" dirty="0">
              <a:solidFill>
                <a:schemeClr val="tx2"/>
              </a:solidFill>
              <a:latin typeface="Century Gothic" panose="020B0502020202020204" pitchFamily="34" charset="0"/>
            </a:endParaRPr>
          </a:p>
          <a:p>
            <a:pPr rtl="0"/>
            <a:r>
              <a:rPr lang="es-ES" b="1" dirty="0">
                <a:solidFill>
                  <a:schemeClr val="tx2"/>
                </a:solidFill>
                <a:latin typeface="Century Gothic" panose="020B0502020202020204" pitchFamily="34" charset="0"/>
              </a:rPr>
              <a:t> Reconocer la diversidad de componentes, naturales, sociales, culturales, económicos, y políticos que conforman el espacio geográfico.</a:t>
            </a:r>
          </a:p>
        </p:txBody>
      </p:sp>
      <p:pic>
        <p:nvPicPr>
          <p:cNvPr id="1026" name="Picture 2" descr="Explorador Ilustraciones Stock, Vectores, Y Clipart – (44,371 Ilustraciones  Stock)">
            <a:extLst>
              <a:ext uri="{FF2B5EF4-FFF2-40B4-BE49-F238E27FC236}">
                <a16:creationId xmlns:a16="http://schemas.microsoft.com/office/drawing/2014/main" id="{A55499A0-4DCE-4E99-BD93-F0D6EA7F42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951"/>
          <a:stretch/>
        </p:blipFill>
        <p:spPr bwMode="auto">
          <a:xfrm>
            <a:off x="8830716" y="3892112"/>
            <a:ext cx="3202908" cy="254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692696"/>
            <a:ext cx="7829126" cy="922114"/>
          </a:xfrm>
        </p:spPr>
        <p:txBody>
          <a:bodyPr rtlCol="0"/>
          <a:lstStyle/>
          <a:p>
            <a:pPr rtl="0"/>
            <a:r>
              <a:rPr lang="es-ES" b="1" dirty="0">
                <a:latin typeface="Century Gothic" panose="020B0502020202020204" pitchFamily="34" charset="0"/>
              </a:rPr>
              <a:t>contenido</a:t>
            </a:r>
          </a:p>
        </p:txBody>
      </p:sp>
      <p:sp>
        <p:nvSpPr>
          <p:cNvPr id="3" name="Marcador de posición de contenido 2"/>
          <p:cNvSpPr>
            <a:spLocks noGrp="1"/>
          </p:cNvSpPr>
          <p:nvPr>
            <p:ph idx="1"/>
          </p:nvPr>
        </p:nvSpPr>
        <p:spPr>
          <a:xfrm>
            <a:off x="837828" y="1934958"/>
            <a:ext cx="5472608" cy="4230346"/>
          </a:xfrm>
        </p:spPr>
        <p:txBody>
          <a:bodyPr rtlCol="0">
            <a:normAutofit/>
          </a:bodyPr>
          <a:lstStyle/>
          <a:p>
            <a:r>
              <a:rPr lang="es-ES" b="1" dirty="0"/>
              <a:t>Característica del espacio geográfico. </a:t>
            </a:r>
          </a:p>
          <a:p>
            <a:endParaRPr lang="es-ES" b="1" dirty="0"/>
          </a:p>
          <a:p>
            <a:r>
              <a:rPr lang="es-ES" b="1" dirty="0">
                <a:latin typeface="Century Gothic" panose="020B0502020202020204" pitchFamily="34" charset="0"/>
              </a:rPr>
              <a:t>Componentes naturales, sociales, culturales, económicos y políticos del espacio geográfico.</a:t>
            </a:r>
          </a:p>
          <a:p>
            <a:endParaRPr lang="es-ES" b="1" dirty="0">
              <a:latin typeface="Century Gothic" panose="020B0502020202020204" pitchFamily="34" charset="0"/>
            </a:endParaRPr>
          </a:p>
          <a:p>
            <a:r>
              <a:rPr lang="es-ES" b="1" dirty="0"/>
              <a:t>Diversidad del espacio geográfico.</a:t>
            </a:r>
            <a:endParaRPr lang="es-ES" b="1" dirty="0">
              <a:latin typeface="Century Gothic" panose="020B0502020202020204" pitchFamily="34" charset="0"/>
            </a:endParaRPr>
          </a:p>
        </p:txBody>
      </p:sp>
      <p:pic>
        <p:nvPicPr>
          <p:cNvPr id="5" name="Imagen 4">
            <a:extLst>
              <a:ext uri="{FF2B5EF4-FFF2-40B4-BE49-F238E27FC236}">
                <a16:creationId xmlns:a16="http://schemas.microsoft.com/office/drawing/2014/main" id="{80E963B3-79EE-470A-BDB0-90405E011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612" y="3582882"/>
            <a:ext cx="4097811" cy="3068352"/>
          </a:xfrm>
          <a:prstGeom prst="rect">
            <a:avLst/>
          </a:prstGeom>
        </p:spPr>
      </p:pic>
    </p:spTree>
    <p:extLst>
      <p:ext uri="{BB962C8B-B14F-4D97-AF65-F5344CB8AC3E}">
        <p14:creationId xmlns:p14="http://schemas.microsoft.com/office/powerpoint/2010/main" val="293697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D7C2A-77DA-4A66-A540-5A0495D4B796}"/>
              </a:ext>
            </a:extLst>
          </p:cNvPr>
          <p:cNvSpPr>
            <a:spLocks noGrp="1"/>
          </p:cNvSpPr>
          <p:nvPr>
            <p:ph type="title"/>
          </p:nvPr>
        </p:nvSpPr>
        <p:spPr>
          <a:xfrm>
            <a:off x="261764" y="283350"/>
            <a:ext cx="11711037" cy="1391444"/>
          </a:xfrm>
        </p:spPr>
        <p:txBody>
          <a:bodyPr>
            <a:normAutofit fontScale="90000"/>
          </a:bodyPr>
          <a:lstStyle/>
          <a:p>
            <a:br>
              <a:rPr lang="es-MX" sz="3600" b="1" cap="none" dirty="0"/>
            </a:br>
            <a:br>
              <a:rPr lang="es-MX" sz="3600" b="1" cap="none" dirty="0"/>
            </a:br>
            <a:r>
              <a:rPr lang="es-MX" sz="3600" b="1" cap="none" dirty="0"/>
              <a:t>Indicaciones: Copiar el  siguiente texto en tu libreta.</a:t>
            </a:r>
            <a:br>
              <a:rPr lang="es-MX" b="1" dirty="0"/>
            </a:br>
            <a:br>
              <a:rPr lang="es-MX" b="1" dirty="0"/>
            </a:br>
            <a:r>
              <a:rPr lang="es-MX" b="1" dirty="0"/>
              <a:t>Puebla.</a:t>
            </a:r>
          </a:p>
        </p:txBody>
      </p:sp>
      <p:sp>
        <p:nvSpPr>
          <p:cNvPr id="3" name="Marcador de contenido 2">
            <a:extLst>
              <a:ext uri="{FF2B5EF4-FFF2-40B4-BE49-F238E27FC236}">
                <a16:creationId xmlns:a16="http://schemas.microsoft.com/office/drawing/2014/main" id="{9C030D68-3F55-41F0-AE40-463115CAC6C3}"/>
              </a:ext>
            </a:extLst>
          </p:cNvPr>
          <p:cNvSpPr>
            <a:spLocks noGrp="1"/>
          </p:cNvSpPr>
          <p:nvPr>
            <p:ph idx="1"/>
          </p:nvPr>
        </p:nvSpPr>
        <p:spPr>
          <a:xfrm>
            <a:off x="261223" y="2143156"/>
            <a:ext cx="11161240" cy="2571688"/>
          </a:xfrm>
        </p:spPr>
        <p:txBody>
          <a:bodyPr>
            <a:normAutofit fontScale="92500" lnSpcReduction="20000"/>
          </a:bodyPr>
          <a:lstStyle/>
          <a:p>
            <a:pPr algn="just"/>
            <a:r>
              <a:rPr lang="es-MX" b="1" dirty="0">
                <a:solidFill>
                  <a:schemeClr val="tx2"/>
                </a:solidFill>
              </a:rPr>
              <a:t>ORÍGENES: Consumada la conquista Española en el primer tercio del siglo XVI, se funda la Ciudad de Puebla de los Ángeles, en un valle denominado </a:t>
            </a:r>
            <a:r>
              <a:rPr lang="es-MX" b="1" dirty="0" err="1">
                <a:solidFill>
                  <a:schemeClr val="tx2"/>
                </a:solidFill>
              </a:rPr>
              <a:t>Cuetlaxcoapan</a:t>
            </a:r>
            <a:r>
              <a:rPr lang="es-MX" b="1" dirty="0">
                <a:solidFill>
                  <a:schemeClr val="tx2"/>
                </a:solidFill>
              </a:rPr>
              <a:t>, el cual se ubica a 120 Km. al sureste de la Ciudad de México, rodeado de los volcanes Popocatépetl, </a:t>
            </a:r>
            <a:r>
              <a:rPr lang="es-MX" b="1" dirty="0" err="1">
                <a:solidFill>
                  <a:schemeClr val="tx2"/>
                </a:solidFill>
              </a:rPr>
              <a:t>Ixtaccihuatl</a:t>
            </a:r>
            <a:r>
              <a:rPr lang="es-MX" b="1" dirty="0">
                <a:solidFill>
                  <a:schemeClr val="tx2"/>
                </a:solidFill>
              </a:rPr>
              <a:t>, Pico de Orizaba y la montaña “La Malinche”.</a:t>
            </a:r>
          </a:p>
          <a:p>
            <a:pPr algn="just"/>
            <a:r>
              <a:rPr lang="es-MX" b="1" dirty="0">
                <a:solidFill>
                  <a:schemeClr val="tx2"/>
                </a:solidFill>
              </a:rPr>
              <a:t>La fecha de fundación fue el 16 de abril de 1531, el trabajo para delinear y formar las calles fue dirigido por el fraile franciscano Toribio de Benavente, conocido por los indígenas como Motolinía, quien oficia la primera misa, por lo cual se considera este día como la fecha de su fundación.</a:t>
            </a:r>
          </a:p>
        </p:txBody>
      </p:sp>
      <p:pic>
        <p:nvPicPr>
          <p:cNvPr id="2050" name="Picture 2" descr="Historia de Puebla – Corazón de Puebla">
            <a:extLst>
              <a:ext uri="{FF2B5EF4-FFF2-40B4-BE49-F238E27FC236}">
                <a16:creationId xmlns:a16="http://schemas.microsoft.com/office/drawing/2014/main" id="{EFF7BACF-D304-41A7-A714-D3CBE5840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0476" y="4714844"/>
            <a:ext cx="3125436" cy="214315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EA956F02-6E46-4AA7-AA16-3061FF7AA6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184" l="0" r="98537">
                        <a14:foregroundMark x1="39024" y1="68163" x2="20488" y2="68163"/>
                        <a14:foregroundMark x1="20488" y1="68163" x2="3902" y2="60408"/>
                        <a14:foregroundMark x1="3902" y1="60408" x2="976" y2="31837"/>
                        <a14:foregroundMark x1="976" y1="31837" x2="8780" y2="17143"/>
                        <a14:foregroundMark x1="8780" y1="17143" x2="31220" y2="408"/>
                        <a14:foregroundMark x1="66341" y1="0" x2="80000" y2="11837"/>
                        <a14:foregroundMark x1="80000" y1="11837" x2="87317" y2="27347"/>
                        <a14:foregroundMark x1="87317" y1="27347" x2="87805" y2="41224"/>
                        <a14:foregroundMark x1="83902" y1="47755" x2="99512" y2="49796"/>
                        <a14:foregroundMark x1="0" y1="35102" x2="17561" y2="29796"/>
                        <a14:foregroundMark x1="17561" y1="29796" x2="11707" y2="22041"/>
                        <a14:foregroundMark x1="29756" y1="71429" x2="34146" y2="87347"/>
                        <a14:foregroundMark x1="34146" y1="87347" x2="65366" y2="99184"/>
                      </a14:backgroundRemoval>
                    </a14:imgEffect>
                  </a14:imgLayer>
                </a14:imgProps>
              </a:ext>
              <a:ext uri="{28A0092B-C50C-407E-A947-70E740481C1C}">
                <a14:useLocalDpi xmlns:a14="http://schemas.microsoft.com/office/drawing/2010/main" val="0"/>
              </a:ext>
            </a:extLst>
          </a:blip>
          <a:stretch>
            <a:fillRect/>
          </a:stretch>
        </p:blipFill>
        <p:spPr>
          <a:xfrm>
            <a:off x="10014826" y="4571474"/>
            <a:ext cx="1912776" cy="2286000"/>
          </a:xfrm>
          <a:prstGeom prst="rect">
            <a:avLst/>
          </a:prstGeom>
        </p:spPr>
      </p:pic>
    </p:spTree>
    <p:extLst>
      <p:ext uri="{BB962C8B-B14F-4D97-AF65-F5344CB8AC3E}">
        <p14:creationId xmlns:p14="http://schemas.microsoft.com/office/powerpoint/2010/main" val="68165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B04D9B-31E5-4331-AF12-67A64C6840CF}"/>
              </a:ext>
            </a:extLst>
          </p:cNvPr>
          <p:cNvSpPr>
            <a:spLocks noGrp="1"/>
          </p:cNvSpPr>
          <p:nvPr>
            <p:ph idx="1"/>
          </p:nvPr>
        </p:nvSpPr>
        <p:spPr>
          <a:xfrm>
            <a:off x="405780" y="692696"/>
            <a:ext cx="11161240" cy="3240360"/>
          </a:xfrm>
        </p:spPr>
        <p:txBody>
          <a:bodyPr/>
          <a:lstStyle/>
          <a:p>
            <a:pPr algn="just"/>
            <a:r>
              <a:rPr lang="es-MX" b="1" dirty="0">
                <a:solidFill>
                  <a:schemeClr val="tx2"/>
                </a:solidFill>
              </a:rPr>
              <a:t>La ciudad fue fundada con la intención de conformarla en un espacio para inmigrantes españoles, la que se convierte en la segunda ciudad en importancia de la Nueva España, gracias a que se constituye en un gran espacio productivo.</a:t>
            </a:r>
          </a:p>
          <a:p>
            <a:pPr algn="just"/>
            <a:r>
              <a:rPr lang="es-MX" b="1" dirty="0">
                <a:solidFill>
                  <a:schemeClr val="tx2"/>
                </a:solidFill>
              </a:rPr>
              <a:t>En primera instancia, la ciudad estuvo formada por: conquistadores encomenderos, conquistadores casados con indias, caciques, sacerdotes, conquistadores pobres y pobladores artesanos a los cuales se les reparten 40 solares de la traza urbana.</a:t>
            </a:r>
          </a:p>
          <a:p>
            <a:pPr algn="just"/>
            <a:endParaRPr lang="es-MX" b="1" dirty="0">
              <a:solidFill>
                <a:schemeClr val="tx2"/>
              </a:solidFill>
            </a:endParaRPr>
          </a:p>
        </p:txBody>
      </p:sp>
      <p:pic>
        <p:nvPicPr>
          <p:cNvPr id="4" name="Picture 2" descr="Historia de Puebla – Corazón de Puebla">
            <a:extLst>
              <a:ext uri="{FF2B5EF4-FFF2-40B4-BE49-F238E27FC236}">
                <a16:creationId xmlns:a16="http://schemas.microsoft.com/office/drawing/2014/main" id="{B92F0ED8-797A-4150-986E-4F820C928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116" y="4365104"/>
            <a:ext cx="3125436" cy="214315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78F8F1EF-97B1-40F5-9D68-A2D4246F63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9184" l="0" r="98537">
                        <a14:foregroundMark x1="39024" y1="68163" x2="20488" y2="68163"/>
                        <a14:foregroundMark x1="20488" y1="68163" x2="3902" y2="60408"/>
                        <a14:foregroundMark x1="3902" y1="60408" x2="976" y2="31837"/>
                        <a14:foregroundMark x1="976" y1="31837" x2="8780" y2="17143"/>
                        <a14:foregroundMark x1="8780" y1="17143" x2="31220" y2="408"/>
                        <a14:foregroundMark x1="66341" y1="0" x2="80000" y2="11837"/>
                        <a14:foregroundMark x1="80000" y1="11837" x2="87317" y2="27347"/>
                        <a14:foregroundMark x1="87317" y1="27347" x2="87805" y2="41224"/>
                        <a14:foregroundMark x1="83902" y1="47755" x2="99512" y2="49796"/>
                        <a14:foregroundMark x1="0" y1="35102" x2="17561" y2="29796"/>
                        <a14:foregroundMark x1="17561" y1="29796" x2="11707" y2="22041"/>
                        <a14:foregroundMark x1="29756" y1="71429" x2="34146" y2="87347"/>
                        <a14:foregroundMark x1="34146" y1="87347" x2="65366" y2="99184"/>
                      </a14:backgroundRemoval>
                    </a14:imgEffect>
                  </a14:imgLayer>
                </a14:imgProps>
              </a:ext>
              <a:ext uri="{28A0092B-C50C-407E-A947-70E740481C1C}">
                <a14:useLocalDpi xmlns:a14="http://schemas.microsoft.com/office/drawing/2010/main" val="0"/>
              </a:ext>
            </a:extLst>
          </a:blip>
          <a:stretch>
            <a:fillRect/>
          </a:stretch>
        </p:blipFill>
        <p:spPr>
          <a:xfrm>
            <a:off x="6774466" y="4221734"/>
            <a:ext cx="1912776" cy="2286000"/>
          </a:xfrm>
          <a:prstGeom prst="rect">
            <a:avLst/>
          </a:prstGeom>
        </p:spPr>
      </p:pic>
    </p:spTree>
    <p:extLst>
      <p:ext uri="{BB962C8B-B14F-4D97-AF65-F5344CB8AC3E}">
        <p14:creationId xmlns:p14="http://schemas.microsoft.com/office/powerpoint/2010/main" val="76391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FEB6C-2487-4B5B-8CCC-4A5CFA25F1D2}"/>
              </a:ext>
            </a:extLst>
          </p:cNvPr>
          <p:cNvSpPr>
            <a:spLocks noGrp="1"/>
          </p:cNvSpPr>
          <p:nvPr>
            <p:ph type="title"/>
          </p:nvPr>
        </p:nvSpPr>
        <p:spPr>
          <a:xfrm>
            <a:off x="981844" y="188640"/>
            <a:ext cx="9989370" cy="1080120"/>
          </a:xfrm>
        </p:spPr>
        <p:txBody>
          <a:bodyPr>
            <a:normAutofit/>
          </a:bodyPr>
          <a:lstStyle/>
          <a:p>
            <a:r>
              <a:rPr lang="es-MX" sz="2800" b="1" dirty="0"/>
              <a:t>Actividad i</a:t>
            </a:r>
            <a:br>
              <a:rPr lang="es-MX" sz="2800" b="1" dirty="0"/>
            </a:br>
            <a:r>
              <a:rPr lang="es-MX" sz="2800" b="1" cap="none" dirty="0"/>
              <a:t>Copiar y contesta las siguientes preguntas en tu libreta.</a:t>
            </a:r>
            <a:endParaRPr lang="es-MX" sz="2800" b="1" dirty="0"/>
          </a:p>
        </p:txBody>
      </p:sp>
      <p:sp>
        <p:nvSpPr>
          <p:cNvPr id="5" name="Marcador de contenido 4">
            <a:extLst>
              <a:ext uri="{FF2B5EF4-FFF2-40B4-BE49-F238E27FC236}">
                <a16:creationId xmlns:a16="http://schemas.microsoft.com/office/drawing/2014/main" id="{CAB95000-F115-4D80-943A-2C46F32317E0}"/>
              </a:ext>
            </a:extLst>
          </p:cNvPr>
          <p:cNvSpPr>
            <a:spLocks noGrp="1"/>
          </p:cNvSpPr>
          <p:nvPr>
            <p:ph idx="1"/>
          </p:nvPr>
        </p:nvSpPr>
        <p:spPr>
          <a:xfrm>
            <a:off x="405780" y="1484784"/>
            <a:ext cx="7704856" cy="5040560"/>
          </a:xfrm>
        </p:spPr>
        <p:txBody>
          <a:bodyPr>
            <a:normAutofit lnSpcReduction="10000"/>
          </a:bodyPr>
          <a:lstStyle/>
          <a:p>
            <a:r>
              <a:rPr lang="es-MX" b="1" dirty="0">
                <a:solidFill>
                  <a:schemeClr val="tx2"/>
                </a:solidFill>
              </a:rPr>
              <a:t>¿Cuál es el origen de Puebla?</a:t>
            </a:r>
          </a:p>
          <a:p>
            <a:r>
              <a:rPr lang="es-MX" b="1" dirty="0">
                <a:solidFill>
                  <a:schemeClr val="tx2"/>
                </a:solidFill>
              </a:rPr>
              <a:t>¿Qué elementos de la época prehispánica se conservan?</a:t>
            </a:r>
          </a:p>
          <a:p>
            <a:r>
              <a:rPr lang="es-MX" b="1" dirty="0">
                <a:solidFill>
                  <a:schemeClr val="tx2"/>
                </a:solidFill>
              </a:rPr>
              <a:t>¿Qué características distinguen a Puebla de otros lugares?</a:t>
            </a:r>
          </a:p>
          <a:p>
            <a:r>
              <a:rPr lang="es-MX" b="1" dirty="0">
                <a:solidFill>
                  <a:schemeClr val="tx2"/>
                </a:solidFill>
              </a:rPr>
              <a:t>¿Cuáles de esas características son naturales?</a:t>
            </a:r>
          </a:p>
          <a:p>
            <a:r>
              <a:rPr lang="es-MX" b="1" dirty="0">
                <a:solidFill>
                  <a:schemeClr val="tx2"/>
                </a:solidFill>
              </a:rPr>
              <a:t>¿Cuáles Sociales?</a:t>
            </a:r>
          </a:p>
          <a:p>
            <a:r>
              <a:rPr lang="es-MX" b="1" dirty="0">
                <a:solidFill>
                  <a:schemeClr val="tx2"/>
                </a:solidFill>
              </a:rPr>
              <a:t>¿Cuáles económicas?</a:t>
            </a:r>
          </a:p>
          <a:p>
            <a:r>
              <a:rPr lang="es-MX" b="1" dirty="0">
                <a:solidFill>
                  <a:schemeClr val="tx2"/>
                </a:solidFill>
              </a:rPr>
              <a:t>¿Cuáles políticas?</a:t>
            </a:r>
          </a:p>
          <a:p>
            <a:r>
              <a:rPr lang="es-MX" b="1" dirty="0">
                <a:solidFill>
                  <a:schemeClr val="tx2"/>
                </a:solidFill>
              </a:rPr>
              <a:t>¿Qué características tienen en común con otros sitios que conoces?</a:t>
            </a:r>
          </a:p>
        </p:txBody>
      </p:sp>
      <p:pic>
        <p:nvPicPr>
          <p:cNvPr id="7" name="Imagen 6">
            <a:extLst>
              <a:ext uri="{FF2B5EF4-FFF2-40B4-BE49-F238E27FC236}">
                <a16:creationId xmlns:a16="http://schemas.microsoft.com/office/drawing/2014/main" id="{576CA57D-0AB2-477E-9213-B442D3518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297" y="1750504"/>
            <a:ext cx="3219748" cy="4509120"/>
          </a:xfrm>
          <a:prstGeom prst="rect">
            <a:avLst/>
          </a:prstGeom>
        </p:spPr>
      </p:pic>
    </p:spTree>
    <p:extLst>
      <p:ext uri="{BB962C8B-B14F-4D97-AF65-F5344CB8AC3E}">
        <p14:creationId xmlns:p14="http://schemas.microsoft.com/office/powerpoint/2010/main" val="205694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73AC1-0D7D-4024-8270-953E6172707C}"/>
              </a:ext>
            </a:extLst>
          </p:cNvPr>
          <p:cNvSpPr>
            <a:spLocks noGrp="1"/>
          </p:cNvSpPr>
          <p:nvPr>
            <p:ph type="title"/>
          </p:nvPr>
        </p:nvSpPr>
        <p:spPr>
          <a:xfrm>
            <a:off x="7516570" y="908720"/>
            <a:ext cx="4410490" cy="1570186"/>
          </a:xfrm>
        </p:spPr>
        <p:txBody>
          <a:bodyPr>
            <a:noAutofit/>
          </a:bodyPr>
          <a:lstStyle/>
          <a:p>
            <a:pPr algn="ctr"/>
            <a:r>
              <a:rPr lang="es-MX" sz="4800" b="1" dirty="0"/>
              <a:t>Plano de la ciudad de puebla.</a:t>
            </a:r>
          </a:p>
        </p:txBody>
      </p:sp>
      <p:pic>
        <p:nvPicPr>
          <p:cNvPr id="1026" name="Picture 2" descr="http://www.ub.edu/geocrit/sn/sn-194-42_archivos/image005.jpg">
            <a:extLst>
              <a:ext uri="{FF2B5EF4-FFF2-40B4-BE49-F238E27FC236}">
                <a16:creationId xmlns:a16="http://schemas.microsoft.com/office/drawing/2014/main" id="{5E7595F6-FEED-4716-9896-41B8872FB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17718"/>
            <a:ext cx="7579513" cy="606361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BD08C735-F59F-4316-91B7-02A0ECDAF960}"/>
              </a:ext>
            </a:extLst>
          </p:cNvPr>
          <p:cNvSpPr/>
          <p:nvPr/>
        </p:nvSpPr>
        <p:spPr>
          <a:xfrm>
            <a:off x="9471998" y="3256870"/>
            <a:ext cx="2140649" cy="2677656"/>
          </a:xfrm>
          <a:prstGeom prst="rect">
            <a:avLst/>
          </a:prstGeom>
        </p:spPr>
        <p:txBody>
          <a:bodyPr wrap="square">
            <a:spAutoFit/>
          </a:bodyPr>
          <a:lstStyle/>
          <a:p>
            <a:pPr algn="ctr"/>
            <a:r>
              <a:rPr lang="es-MX" sz="2400" b="1" i="1" dirty="0">
                <a:solidFill>
                  <a:srgbClr val="000000"/>
                </a:solidFill>
                <a:latin typeface="Times New Roman" panose="02020603050405020304" pitchFamily="18" charset="0"/>
              </a:rPr>
              <a:t> Nuevo Plano Topográfico Anunciador de la Ciudad de Puebla</a:t>
            </a:r>
            <a:r>
              <a:rPr lang="es-MX" sz="2400" b="1" dirty="0">
                <a:solidFill>
                  <a:srgbClr val="000000"/>
                </a:solidFill>
                <a:latin typeface="Times New Roman" panose="02020603050405020304" pitchFamily="18" charset="0"/>
              </a:rPr>
              <a:t> (1908) durante el Porfiriato.</a:t>
            </a:r>
            <a:endParaRPr lang="es-MX" sz="2400" b="1" dirty="0"/>
          </a:p>
        </p:txBody>
      </p:sp>
      <p:pic>
        <p:nvPicPr>
          <p:cNvPr id="6" name="Imagen 5">
            <a:extLst>
              <a:ext uri="{FF2B5EF4-FFF2-40B4-BE49-F238E27FC236}">
                <a16:creationId xmlns:a16="http://schemas.microsoft.com/office/drawing/2014/main" id="{911D61CB-285F-4B0F-80FC-355029D2A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512" y="3794276"/>
            <a:ext cx="1811412" cy="2164858"/>
          </a:xfrm>
          <a:prstGeom prst="rect">
            <a:avLst/>
          </a:prstGeom>
        </p:spPr>
      </p:pic>
    </p:spTree>
    <p:extLst>
      <p:ext uri="{BB962C8B-B14F-4D97-AF65-F5344CB8AC3E}">
        <p14:creationId xmlns:p14="http://schemas.microsoft.com/office/powerpoint/2010/main" val="214580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B0338B0-BC49-42C5-8023-221F0DC81CB7}"/>
              </a:ext>
            </a:extLst>
          </p:cNvPr>
          <p:cNvSpPr>
            <a:spLocks noGrp="1"/>
          </p:cNvSpPr>
          <p:nvPr>
            <p:ph idx="1"/>
          </p:nvPr>
        </p:nvSpPr>
        <p:spPr>
          <a:xfrm>
            <a:off x="7894612" y="692696"/>
            <a:ext cx="3625299" cy="2736304"/>
          </a:xfrm>
        </p:spPr>
        <p:txBody>
          <a:bodyPr/>
          <a:lstStyle/>
          <a:p>
            <a:pPr algn="ctr"/>
            <a:r>
              <a:rPr lang="es-MX" b="1" dirty="0"/>
              <a:t>Este mapa te ayudara a identificar todos los limites de tu estado y podrás buscar en los distritos zonas culturales, sociales, políticas, etc.  </a:t>
            </a:r>
          </a:p>
        </p:txBody>
      </p:sp>
      <p:pic>
        <p:nvPicPr>
          <p:cNvPr id="2050" name="Picture 2" descr="https://sites.google.com/site/alianzasegundoprimaria/_/rsrc/1539095914355/actividad14-2019/municipio.jpg">
            <a:extLst>
              <a:ext uri="{FF2B5EF4-FFF2-40B4-BE49-F238E27FC236}">
                <a16:creationId xmlns:a16="http://schemas.microsoft.com/office/drawing/2014/main" id="{36179DD3-0947-44A9-BCD4-31363BBAF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2" y="692696"/>
            <a:ext cx="7704223" cy="572611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61BC7AE-91E9-414E-A19B-1617732418A4}"/>
              </a:ext>
            </a:extLst>
          </p:cNvPr>
          <p:cNvPicPr>
            <a:picLocks noChangeAspect="1"/>
          </p:cNvPicPr>
          <p:nvPr/>
        </p:nvPicPr>
        <p:blipFill rotWithShape="1">
          <a:blip r:embed="rId3">
            <a:extLst>
              <a:ext uri="{28A0092B-C50C-407E-A947-70E740481C1C}">
                <a14:useLocalDpi xmlns:a14="http://schemas.microsoft.com/office/drawing/2010/main" val="0"/>
              </a:ext>
            </a:extLst>
          </a:blip>
          <a:srcRect b="9506"/>
          <a:stretch/>
        </p:blipFill>
        <p:spPr>
          <a:xfrm>
            <a:off x="8110636" y="3751808"/>
            <a:ext cx="3562350" cy="2413496"/>
          </a:xfrm>
          <a:prstGeom prst="rect">
            <a:avLst/>
          </a:prstGeom>
        </p:spPr>
      </p:pic>
    </p:spTree>
    <p:extLst>
      <p:ext uri="{BB962C8B-B14F-4D97-AF65-F5344CB8AC3E}">
        <p14:creationId xmlns:p14="http://schemas.microsoft.com/office/powerpoint/2010/main" val="138046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7C77DC-13FA-4217-BDC7-DE56F9EAE3DF}"/>
              </a:ext>
            </a:extLst>
          </p:cNvPr>
          <p:cNvSpPr>
            <a:spLocks noGrp="1"/>
          </p:cNvSpPr>
          <p:nvPr>
            <p:ph type="title"/>
          </p:nvPr>
        </p:nvSpPr>
        <p:spPr>
          <a:xfrm>
            <a:off x="333772" y="404664"/>
            <a:ext cx="11233248" cy="706090"/>
          </a:xfrm>
        </p:spPr>
        <p:txBody>
          <a:bodyPr>
            <a:noAutofit/>
          </a:bodyPr>
          <a:lstStyle/>
          <a:p>
            <a:r>
              <a:rPr lang="es-MX" sz="2000" b="1" dirty="0"/>
              <a:t>Actividad II. Copiar en la libreta después de la actividad i </a:t>
            </a:r>
            <a:r>
              <a:rPr lang="es-MX" sz="2000" b="1" cap="none" dirty="0"/>
              <a:t>el siguiente esquema completando e identificando con flechas la relación entre sí de los componentes. </a:t>
            </a:r>
            <a:r>
              <a:rPr lang="es-MX" sz="2000" b="1" dirty="0"/>
              <a:t> </a:t>
            </a:r>
          </a:p>
        </p:txBody>
      </p:sp>
      <p:sp>
        <p:nvSpPr>
          <p:cNvPr id="7" name="Rectángulo: esquinas redondeadas 6">
            <a:extLst>
              <a:ext uri="{FF2B5EF4-FFF2-40B4-BE49-F238E27FC236}">
                <a16:creationId xmlns:a16="http://schemas.microsoft.com/office/drawing/2014/main" id="{0243D5F7-2293-4065-B9AC-ED2E79FE73F9}"/>
              </a:ext>
            </a:extLst>
          </p:cNvPr>
          <p:cNvSpPr/>
          <p:nvPr/>
        </p:nvSpPr>
        <p:spPr>
          <a:xfrm>
            <a:off x="4942284" y="1412776"/>
            <a:ext cx="2304256" cy="1152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400" b="1" dirty="0">
                <a:solidFill>
                  <a:schemeClr val="tx2"/>
                </a:solidFill>
              </a:rPr>
              <a:t>Naturales:</a:t>
            </a:r>
          </a:p>
          <a:p>
            <a:pPr algn="ctr"/>
            <a:endParaRPr lang="es-MX" sz="2400" dirty="0"/>
          </a:p>
          <a:p>
            <a:pPr algn="ctr"/>
            <a:endParaRPr lang="es-MX" sz="2400" dirty="0"/>
          </a:p>
        </p:txBody>
      </p:sp>
      <p:sp>
        <p:nvSpPr>
          <p:cNvPr id="8" name="Rectángulo: esquinas redondeadas 7">
            <a:extLst>
              <a:ext uri="{FF2B5EF4-FFF2-40B4-BE49-F238E27FC236}">
                <a16:creationId xmlns:a16="http://schemas.microsoft.com/office/drawing/2014/main" id="{57FC50B3-88B8-403C-846E-119B4BFC65FA}"/>
              </a:ext>
            </a:extLst>
          </p:cNvPr>
          <p:cNvSpPr/>
          <p:nvPr/>
        </p:nvSpPr>
        <p:spPr>
          <a:xfrm>
            <a:off x="2638028" y="5589240"/>
            <a:ext cx="2304256" cy="1152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400" b="1" dirty="0">
                <a:solidFill>
                  <a:schemeClr val="tx2"/>
                </a:solidFill>
              </a:rPr>
              <a:t>Económicos:</a:t>
            </a:r>
          </a:p>
          <a:p>
            <a:pPr algn="ctr"/>
            <a:endParaRPr lang="es-MX" sz="2400" b="1" dirty="0">
              <a:solidFill>
                <a:schemeClr val="tx2"/>
              </a:solidFill>
            </a:endParaRPr>
          </a:p>
          <a:p>
            <a:pPr algn="ctr"/>
            <a:endParaRPr lang="es-MX" sz="2400" b="1" dirty="0">
              <a:solidFill>
                <a:schemeClr val="tx2"/>
              </a:solidFill>
            </a:endParaRPr>
          </a:p>
        </p:txBody>
      </p:sp>
      <p:sp>
        <p:nvSpPr>
          <p:cNvPr id="9" name="Rectángulo: esquinas redondeadas 8">
            <a:extLst>
              <a:ext uri="{FF2B5EF4-FFF2-40B4-BE49-F238E27FC236}">
                <a16:creationId xmlns:a16="http://schemas.microsoft.com/office/drawing/2014/main" id="{6C997937-FAAF-4B53-9CFA-F0403FF12FDC}"/>
              </a:ext>
            </a:extLst>
          </p:cNvPr>
          <p:cNvSpPr/>
          <p:nvPr/>
        </p:nvSpPr>
        <p:spPr>
          <a:xfrm>
            <a:off x="6958508" y="5589240"/>
            <a:ext cx="2304256" cy="1152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400" b="1" dirty="0">
                <a:solidFill>
                  <a:schemeClr val="tx2"/>
                </a:solidFill>
              </a:rPr>
              <a:t>Culturales:</a:t>
            </a:r>
          </a:p>
          <a:p>
            <a:pPr algn="ctr"/>
            <a:endParaRPr lang="es-MX" sz="2400" b="1" dirty="0">
              <a:solidFill>
                <a:schemeClr val="tx2"/>
              </a:solidFill>
            </a:endParaRPr>
          </a:p>
          <a:p>
            <a:pPr algn="ctr"/>
            <a:endParaRPr lang="es-MX" sz="2400" b="1" dirty="0">
              <a:solidFill>
                <a:schemeClr val="tx2"/>
              </a:solidFill>
            </a:endParaRPr>
          </a:p>
        </p:txBody>
      </p:sp>
      <p:sp>
        <p:nvSpPr>
          <p:cNvPr id="10" name="Rectángulo: esquinas redondeadas 9">
            <a:extLst>
              <a:ext uri="{FF2B5EF4-FFF2-40B4-BE49-F238E27FC236}">
                <a16:creationId xmlns:a16="http://schemas.microsoft.com/office/drawing/2014/main" id="{EE9A9AD3-3A16-40C1-B5AA-AB43B0A02BA8}"/>
              </a:ext>
            </a:extLst>
          </p:cNvPr>
          <p:cNvSpPr/>
          <p:nvPr/>
        </p:nvSpPr>
        <p:spPr>
          <a:xfrm>
            <a:off x="9046740" y="3284984"/>
            <a:ext cx="2304256" cy="1152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400" b="1" dirty="0">
                <a:solidFill>
                  <a:schemeClr val="tx2"/>
                </a:solidFill>
              </a:rPr>
              <a:t>Sociales:</a:t>
            </a:r>
          </a:p>
          <a:p>
            <a:pPr algn="ctr"/>
            <a:endParaRPr lang="es-MX" sz="2400" b="1" dirty="0">
              <a:solidFill>
                <a:schemeClr val="tx2"/>
              </a:solidFill>
            </a:endParaRPr>
          </a:p>
          <a:p>
            <a:pPr algn="ctr"/>
            <a:endParaRPr lang="es-MX" sz="2400" b="1" dirty="0">
              <a:solidFill>
                <a:schemeClr val="tx2"/>
              </a:solidFill>
            </a:endParaRPr>
          </a:p>
        </p:txBody>
      </p:sp>
      <p:sp>
        <p:nvSpPr>
          <p:cNvPr id="11" name="Rectángulo: esquinas redondeadas 10">
            <a:extLst>
              <a:ext uri="{FF2B5EF4-FFF2-40B4-BE49-F238E27FC236}">
                <a16:creationId xmlns:a16="http://schemas.microsoft.com/office/drawing/2014/main" id="{DDDAB074-0E63-449E-81D6-EF5C2CCBABD3}"/>
              </a:ext>
            </a:extLst>
          </p:cNvPr>
          <p:cNvSpPr/>
          <p:nvPr/>
        </p:nvSpPr>
        <p:spPr>
          <a:xfrm>
            <a:off x="981844" y="3284984"/>
            <a:ext cx="2304256" cy="1152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2400" b="1" dirty="0">
                <a:solidFill>
                  <a:schemeClr val="tx2"/>
                </a:solidFill>
              </a:rPr>
              <a:t>Políticos:</a:t>
            </a:r>
          </a:p>
          <a:p>
            <a:pPr algn="ctr"/>
            <a:endParaRPr lang="es-MX" sz="2400" b="1" dirty="0">
              <a:solidFill>
                <a:schemeClr val="tx2"/>
              </a:solidFill>
            </a:endParaRPr>
          </a:p>
          <a:p>
            <a:pPr algn="ctr"/>
            <a:endParaRPr lang="es-MX" sz="2400" b="1" dirty="0">
              <a:solidFill>
                <a:schemeClr val="tx2"/>
              </a:solidFill>
            </a:endParaRPr>
          </a:p>
        </p:txBody>
      </p:sp>
      <p:sp>
        <p:nvSpPr>
          <p:cNvPr id="12" name="Rectángulo: esquinas redondeadas 11">
            <a:extLst>
              <a:ext uri="{FF2B5EF4-FFF2-40B4-BE49-F238E27FC236}">
                <a16:creationId xmlns:a16="http://schemas.microsoft.com/office/drawing/2014/main" id="{9F02CE66-28E3-45D1-B403-2D69CCC25821}"/>
              </a:ext>
            </a:extLst>
          </p:cNvPr>
          <p:cNvSpPr/>
          <p:nvPr/>
        </p:nvSpPr>
        <p:spPr>
          <a:xfrm>
            <a:off x="4942284" y="3284984"/>
            <a:ext cx="2304256" cy="11521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MX" sz="1600" b="1" dirty="0"/>
          </a:p>
          <a:p>
            <a:pPr algn="ctr"/>
            <a:endParaRPr lang="es-MX" sz="1600" b="1" dirty="0"/>
          </a:p>
          <a:p>
            <a:pPr algn="ctr"/>
            <a:r>
              <a:rPr lang="es-MX" sz="1600" b="1" dirty="0">
                <a:solidFill>
                  <a:schemeClr val="tx2"/>
                </a:solidFill>
              </a:rPr>
              <a:t>Componentes del espacio geográfico de </a:t>
            </a:r>
          </a:p>
          <a:p>
            <a:pPr algn="ctr"/>
            <a:r>
              <a:rPr lang="es-MX" sz="1600" b="1" dirty="0">
                <a:solidFill>
                  <a:schemeClr val="tx2"/>
                </a:solidFill>
              </a:rPr>
              <a:t>PUEBLA.</a:t>
            </a:r>
          </a:p>
          <a:p>
            <a:pPr algn="ctr"/>
            <a:endParaRPr lang="es-MX" sz="1600" b="1" dirty="0"/>
          </a:p>
          <a:p>
            <a:pPr algn="ctr"/>
            <a:endParaRPr lang="es-MX" sz="1600" b="1" dirty="0"/>
          </a:p>
        </p:txBody>
      </p:sp>
      <p:pic>
        <p:nvPicPr>
          <p:cNvPr id="14" name="Imagen 13">
            <a:extLst>
              <a:ext uri="{FF2B5EF4-FFF2-40B4-BE49-F238E27FC236}">
                <a16:creationId xmlns:a16="http://schemas.microsoft.com/office/drawing/2014/main" id="{66E65E5D-3B99-4091-BF3C-FE8EA3FBB4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94812" y="5145580"/>
            <a:ext cx="2131189" cy="1595788"/>
          </a:xfrm>
          <a:prstGeom prst="rect">
            <a:avLst/>
          </a:prstGeom>
        </p:spPr>
      </p:pic>
    </p:spTree>
    <p:extLst>
      <p:ext uri="{BB962C8B-B14F-4D97-AF65-F5344CB8AC3E}">
        <p14:creationId xmlns:p14="http://schemas.microsoft.com/office/powerpoint/2010/main" val="141172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ción del mundo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26002118_TF02804891" id="{369B0937-72E3-4566-9ACC-8F4CEE09026A}" vid="{FE6C53D7-4353-48F4-939D-C1C8C3F41F89}"/>
    </a:ext>
  </a:extLst>
</a:theme>
</file>

<file path=ppt/theme/theme2.xml><?xml version="1.0" encoding="utf-8"?>
<a:theme xmlns:a="http://schemas.openxmlformats.org/drawingml/2006/main" name="Tema de Offic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Serie de mapamundis, presentación del mundo (pantalla panorámica)</Template>
  <TotalTime>2122</TotalTime>
  <Words>452</Words>
  <Application>Microsoft Office PowerPoint</Application>
  <PresentationFormat>Personalizado</PresentationFormat>
  <Paragraphs>39</Paragraphs>
  <Slides>8</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Britannic Bold</vt:lpstr>
      <vt:lpstr>Century Gothic</vt:lpstr>
      <vt:lpstr>Times New Roman</vt:lpstr>
      <vt:lpstr>Presentación del mundo 16x9</vt:lpstr>
      <vt:lpstr>Tema  i.  CONOZCAMOS EL ESPACIO GEOGRÁFICO.</vt:lpstr>
      <vt:lpstr>contenido</vt:lpstr>
      <vt:lpstr>  Indicaciones: Copiar el  siguiente texto en tu libreta.  Puebla.</vt:lpstr>
      <vt:lpstr>Presentación de PowerPoint</vt:lpstr>
      <vt:lpstr>Actividad i Copiar y contesta las siguientes preguntas en tu libreta.</vt:lpstr>
      <vt:lpstr>Plano de la ciudad de puebla.</vt:lpstr>
      <vt:lpstr>Presentación de PowerPoint</vt:lpstr>
      <vt:lpstr>Actividad II. Copiar en la libreta después de la actividad i el siguiente esquema completando e identificando con flechas la relación entre sí de los componentes.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  CONOZCAMOS EL ESPACIO GEOGRÁFICO.</dc:title>
  <dc:creator>Margarito hernández santiago</dc:creator>
  <cp:lastModifiedBy>Liceo</cp:lastModifiedBy>
  <cp:revision>16</cp:revision>
  <dcterms:created xsi:type="dcterms:W3CDTF">2022-09-19T00:53:03Z</dcterms:created>
  <dcterms:modified xsi:type="dcterms:W3CDTF">2022-09-27T01:30:14Z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