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5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1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8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86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3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55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81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9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5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04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26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5C3E-CB7F-4D3F-BA02-FC71CAD317E3}" type="datetimeFigureOut">
              <a:rPr lang="es-MX" smtClean="0"/>
              <a:t>31/10/2020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37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78C4683-18CD-461C-A0F0-DBA2CC934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1270" cy="6858000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4376671" y="4824211"/>
            <a:ext cx="1596980" cy="18545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2" name="Grupo 41"/>
          <p:cNvGrpSpPr/>
          <p:nvPr/>
        </p:nvGrpSpPr>
        <p:grpSpPr>
          <a:xfrm>
            <a:off x="4376671" y="500130"/>
            <a:ext cx="3438659" cy="1854558"/>
            <a:chOff x="4376671" y="500130"/>
            <a:chExt cx="3438659" cy="1854558"/>
          </a:xfrm>
        </p:grpSpPr>
        <p:sp>
          <p:nvSpPr>
            <p:cNvPr id="12" name="Rectángulo redondeado 11"/>
            <p:cNvSpPr/>
            <p:nvPr/>
          </p:nvSpPr>
          <p:spPr>
            <a:xfrm>
              <a:off x="6218350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41" name="Grupo 40"/>
            <p:cNvGrpSpPr/>
            <p:nvPr/>
          </p:nvGrpSpPr>
          <p:grpSpPr>
            <a:xfrm>
              <a:off x="4376671" y="500130"/>
              <a:ext cx="1596980" cy="1854558"/>
              <a:chOff x="4376671" y="500130"/>
              <a:chExt cx="1596980" cy="1854558"/>
            </a:xfrm>
          </p:grpSpPr>
          <p:sp>
            <p:nvSpPr>
              <p:cNvPr id="9" name="Rectángulo redondeado 8"/>
              <p:cNvSpPr/>
              <p:nvPr/>
            </p:nvSpPr>
            <p:spPr>
              <a:xfrm>
                <a:off x="4376671" y="500130"/>
                <a:ext cx="1596980" cy="185455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86894" y="625165"/>
                <a:ext cx="975981" cy="1474091"/>
              </a:xfrm>
              <a:prstGeom prst="rect">
                <a:avLst/>
              </a:prstGeom>
            </p:spPr>
          </p:pic>
        </p:grpSp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66816" y="595812"/>
              <a:ext cx="1131287" cy="1390073"/>
            </a:xfrm>
            <a:prstGeom prst="rect">
              <a:avLst/>
            </a:prstGeom>
          </p:spPr>
        </p:pic>
      </p:grpSp>
      <p:grpSp>
        <p:nvGrpSpPr>
          <p:cNvPr id="45" name="Grupo 44"/>
          <p:cNvGrpSpPr/>
          <p:nvPr/>
        </p:nvGrpSpPr>
        <p:grpSpPr>
          <a:xfrm>
            <a:off x="4376671" y="2764665"/>
            <a:ext cx="1596980" cy="1854558"/>
            <a:chOff x="4376671" y="2764665"/>
            <a:chExt cx="1596980" cy="1854558"/>
          </a:xfrm>
        </p:grpSpPr>
        <p:sp>
          <p:nvSpPr>
            <p:cNvPr id="8" name="Rectángulo redondeado 7"/>
            <p:cNvSpPr/>
            <p:nvPr/>
          </p:nvSpPr>
          <p:spPr>
            <a:xfrm>
              <a:off x="4376671" y="2764665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84765" y="2941902"/>
              <a:ext cx="958346" cy="1407954"/>
            </a:xfrm>
            <a:prstGeom prst="rect">
              <a:avLst/>
            </a:prstGeom>
          </p:spPr>
        </p:pic>
      </p:grpSp>
      <p:grpSp>
        <p:nvGrpSpPr>
          <p:cNvPr id="52" name="Grupo 51"/>
          <p:cNvGrpSpPr/>
          <p:nvPr/>
        </p:nvGrpSpPr>
        <p:grpSpPr>
          <a:xfrm>
            <a:off x="8146963" y="4793088"/>
            <a:ext cx="1596980" cy="1854558"/>
            <a:chOff x="8146963" y="4793088"/>
            <a:chExt cx="1596980" cy="1854558"/>
          </a:xfrm>
        </p:grpSpPr>
        <p:sp>
          <p:nvSpPr>
            <p:cNvPr id="18" name="Rectángulo redondeado 17"/>
            <p:cNvSpPr/>
            <p:nvPr/>
          </p:nvSpPr>
          <p:spPr>
            <a:xfrm>
              <a:off x="8146963" y="4793088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58153" y="4977686"/>
              <a:ext cx="819673" cy="1413590"/>
            </a:xfrm>
            <a:prstGeom prst="rect">
              <a:avLst/>
            </a:prstGeom>
          </p:spPr>
        </p:pic>
      </p:grpSp>
      <p:grpSp>
        <p:nvGrpSpPr>
          <p:cNvPr id="43" name="Grupo 42"/>
          <p:cNvGrpSpPr/>
          <p:nvPr/>
        </p:nvGrpSpPr>
        <p:grpSpPr>
          <a:xfrm>
            <a:off x="8072908" y="500130"/>
            <a:ext cx="1596980" cy="1854558"/>
            <a:chOff x="8072908" y="500130"/>
            <a:chExt cx="1596980" cy="1854558"/>
          </a:xfrm>
        </p:grpSpPr>
        <p:sp>
          <p:nvSpPr>
            <p:cNvPr id="13" name="Rectángulo redondeado 12"/>
            <p:cNvSpPr/>
            <p:nvPr/>
          </p:nvSpPr>
          <p:spPr>
            <a:xfrm>
              <a:off x="8072908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29033" y="625165"/>
              <a:ext cx="998010" cy="1370797"/>
            </a:xfrm>
            <a:prstGeom prst="rect">
              <a:avLst/>
            </a:prstGeom>
          </p:spPr>
        </p:pic>
      </p:grp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3836" y="4964310"/>
            <a:ext cx="941125" cy="1384116"/>
          </a:xfrm>
          <a:prstGeom prst="rect">
            <a:avLst/>
          </a:prstGeom>
        </p:spPr>
      </p:pic>
      <p:grpSp>
        <p:nvGrpSpPr>
          <p:cNvPr id="54" name="Grupo 53"/>
          <p:cNvGrpSpPr/>
          <p:nvPr/>
        </p:nvGrpSpPr>
        <p:grpSpPr>
          <a:xfrm>
            <a:off x="6218350" y="4824211"/>
            <a:ext cx="1596980" cy="1854558"/>
            <a:chOff x="6218350" y="4824211"/>
            <a:chExt cx="1596980" cy="1854558"/>
          </a:xfrm>
        </p:grpSpPr>
        <p:sp>
          <p:nvSpPr>
            <p:cNvPr id="19" name="Rectángulo redondeado 18"/>
            <p:cNvSpPr/>
            <p:nvPr/>
          </p:nvSpPr>
          <p:spPr>
            <a:xfrm>
              <a:off x="6218350" y="4824211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08204" y="4940642"/>
              <a:ext cx="1096063" cy="1407784"/>
            </a:xfrm>
            <a:prstGeom prst="rect">
              <a:avLst/>
            </a:prstGeom>
          </p:spPr>
        </p:pic>
      </p:grpSp>
      <p:grpSp>
        <p:nvGrpSpPr>
          <p:cNvPr id="53" name="Grupo 52"/>
          <p:cNvGrpSpPr/>
          <p:nvPr/>
        </p:nvGrpSpPr>
        <p:grpSpPr>
          <a:xfrm>
            <a:off x="10030498" y="4798454"/>
            <a:ext cx="1596980" cy="1854558"/>
            <a:chOff x="10030498" y="4798454"/>
            <a:chExt cx="1596980" cy="1854558"/>
          </a:xfrm>
        </p:grpSpPr>
        <p:sp>
          <p:nvSpPr>
            <p:cNvPr id="17" name="Rectángulo redondeado 16"/>
            <p:cNvSpPr/>
            <p:nvPr/>
          </p:nvSpPr>
          <p:spPr>
            <a:xfrm>
              <a:off x="10030498" y="4798454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23238" y="4891894"/>
              <a:ext cx="1065874" cy="1585172"/>
            </a:xfrm>
            <a:prstGeom prst="rect">
              <a:avLst/>
            </a:prstGeom>
          </p:spPr>
        </p:pic>
      </p:grpSp>
      <p:grpSp>
        <p:nvGrpSpPr>
          <p:cNvPr id="48" name="Grupo 47"/>
          <p:cNvGrpSpPr/>
          <p:nvPr/>
        </p:nvGrpSpPr>
        <p:grpSpPr>
          <a:xfrm>
            <a:off x="6218350" y="2738908"/>
            <a:ext cx="5409128" cy="1880315"/>
            <a:chOff x="6218350" y="2738908"/>
            <a:chExt cx="5409128" cy="1880315"/>
          </a:xfrm>
        </p:grpSpPr>
        <p:sp>
          <p:nvSpPr>
            <p:cNvPr id="11" name="Rectángulo redondeado 10"/>
            <p:cNvSpPr/>
            <p:nvPr/>
          </p:nvSpPr>
          <p:spPr>
            <a:xfrm>
              <a:off x="10030498" y="2764665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47" name="Grupo 46"/>
            <p:cNvGrpSpPr/>
            <p:nvPr/>
          </p:nvGrpSpPr>
          <p:grpSpPr>
            <a:xfrm>
              <a:off x="6218350" y="2738908"/>
              <a:ext cx="3503054" cy="1880315"/>
              <a:chOff x="6218350" y="2738908"/>
              <a:chExt cx="3503054" cy="1880315"/>
            </a:xfrm>
          </p:grpSpPr>
          <p:sp>
            <p:nvSpPr>
              <p:cNvPr id="15" name="Rectángulo redondeado 14"/>
              <p:cNvSpPr/>
              <p:nvPr/>
            </p:nvSpPr>
            <p:spPr>
              <a:xfrm>
                <a:off x="8124424" y="2738908"/>
                <a:ext cx="1596980" cy="185455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557411" y="2954898"/>
                <a:ext cx="776082" cy="1474091"/>
              </a:xfrm>
              <a:prstGeom prst="rect">
                <a:avLst/>
              </a:prstGeom>
            </p:spPr>
          </p:pic>
          <p:grpSp>
            <p:nvGrpSpPr>
              <p:cNvPr id="46" name="Grupo 45"/>
              <p:cNvGrpSpPr/>
              <p:nvPr/>
            </p:nvGrpSpPr>
            <p:grpSpPr>
              <a:xfrm>
                <a:off x="6218350" y="2764665"/>
                <a:ext cx="1596980" cy="1854558"/>
                <a:chOff x="6218350" y="2764665"/>
                <a:chExt cx="1596980" cy="1854558"/>
              </a:xfrm>
            </p:grpSpPr>
            <p:sp>
              <p:nvSpPr>
                <p:cNvPr id="16" name="Rectángulo redondeado 15"/>
                <p:cNvSpPr/>
                <p:nvPr/>
              </p:nvSpPr>
              <p:spPr>
                <a:xfrm>
                  <a:off x="6218350" y="2764665"/>
                  <a:ext cx="1596980" cy="1854558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pic>
              <p:nvPicPr>
                <p:cNvPr id="24" name="Imagen 23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6521564" y="2941902"/>
                  <a:ext cx="1052591" cy="1306988"/>
                </a:xfrm>
                <a:prstGeom prst="rect">
                  <a:avLst/>
                </a:prstGeom>
              </p:spPr>
            </p:pic>
          </p:grpSp>
        </p:grpSp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78290" y="2913111"/>
              <a:ext cx="885340" cy="1413368"/>
            </a:xfrm>
            <a:prstGeom prst="rect">
              <a:avLst/>
            </a:prstGeom>
          </p:spPr>
        </p:pic>
      </p:grpSp>
      <p:grpSp>
        <p:nvGrpSpPr>
          <p:cNvPr id="44" name="Grupo 43"/>
          <p:cNvGrpSpPr/>
          <p:nvPr/>
        </p:nvGrpSpPr>
        <p:grpSpPr>
          <a:xfrm>
            <a:off x="9927466" y="500130"/>
            <a:ext cx="1596980" cy="1854558"/>
            <a:chOff x="9927466" y="500130"/>
            <a:chExt cx="1596980" cy="1854558"/>
          </a:xfrm>
        </p:grpSpPr>
        <p:sp>
          <p:nvSpPr>
            <p:cNvPr id="14" name="Rectángulo redondeado 13"/>
            <p:cNvSpPr/>
            <p:nvPr/>
          </p:nvSpPr>
          <p:spPr>
            <a:xfrm>
              <a:off x="9927466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245788" y="610721"/>
              <a:ext cx="1017806" cy="1413368"/>
            </a:xfrm>
            <a:prstGeom prst="rect">
              <a:avLst/>
            </a:prstGeom>
          </p:spPr>
        </p:pic>
      </p:grpSp>
      <p:sp>
        <p:nvSpPr>
          <p:cNvPr id="37" name="CRUZ"/>
          <p:cNvSpPr/>
          <p:nvPr/>
        </p:nvSpPr>
        <p:spPr>
          <a:xfrm>
            <a:off x="5400007" y="1967427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5" name="BOTON VERDE"/>
          <p:cNvGrpSpPr/>
          <p:nvPr/>
        </p:nvGrpSpPr>
        <p:grpSpPr>
          <a:xfrm>
            <a:off x="263296" y="3944398"/>
            <a:ext cx="1755468" cy="1569660"/>
            <a:chOff x="682580" y="4362852"/>
            <a:chExt cx="1790164" cy="1767492"/>
          </a:xfrm>
          <a:solidFill>
            <a:srgbClr val="FF0000"/>
          </a:solidFill>
        </p:grpSpPr>
        <p:sp>
          <p:nvSpPr>
            <p:cNvPr id="38" name="Elipse 37"/>
            <p:cNvSpPr/>
            <p:nvPr/>
          </p:nvSpPr>
          <p:spPr>
            <a:xfrm>
              <a:off x="682580" y="4362852"/>
              <a:ext cx="1790164" cy="1767492"/>
            </a:xfrm>
            <a:prstGeom prst="ellipse">
              <a:avLst/>
            </a:prstGeom>
            <a:grp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894612" y="4793088"/>
              <a:ext cx="1465188" cy="830997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solidFill>
                    <a:schemeClr val="bg1"/>
                  </a:solidFill>
                  <a:latin typeface="AR CENA" panose="02000000000000000000" pitchFamily="2" charset="0"/>
                </a:rPr>
                <a:t>COMENZAR DE NUEVO</a:t>
              </a:r>
            </a:p>
          </p:txBody>
        </p:sp>
      </p:grpSp>
      <p:sp>
        <p:nvSpPr>
          <p:cNvPr id="60" name="CRUZ"/>
          <p:cNvSpPr/>
          <p:nvPr/>
        </p:nvSpPr>
        <p:spPr>
          <a:xfrm>
            <a:off x="7266314" y="1967427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CRUZ"/>
          <p:cNvSpPr/>
          <p:nvPr/>
        </p:nvSpPr>
        <p:spPr>
          <a:xfrm>
            <a:off x="9106770" y="1950293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RUZ"/>
          <p:cNvSpPr/>
          <p:nvPr/>
        </p:nvSpPr>
        <p:spPr>
          <a:xfrm>
            <a:off x="10959933" y="1967427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CRUZ"/>
          <p:cNvSpPr/>
          <p:nvPr/>
        </p:nvSpPr>
        <p:spPr>
          <a:xfrm>
            <a:off x="5448128" y="4266396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4" name="CRUZ"/>
          <p:cNvSpPr/>
          <p:nvPr/>
        </p:nvSpPr>
        <p:spPr>
          <a:xfrm>
            <a:off x="7286705" y="4191360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CRUZ"/>
          <p:cNvSpPr/>
          <p:nvPr/>
        </p:nvSpPr>
        <p:spPr>
          <a:xfrm>
            <a:off x="5427985" y="6260385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CRUZ"/>
          <p:cNvSpPr/>
          <p:nvPr/>
        </p:nvSpPr>
        <p:spPr>
          <a:xfrm>
            <a:off x="9208126" y="6244420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CRUZ"/>
          <p:cNvSpPr/>
          <p:nvPr/>
        </p:nvSpPr>
        <p:spPr>
          <a:xfrm>
            <a:off x="9179324" y="4210516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8" name="CRUZ"/>
          <p:cNvSpPr/>
          <p:nvPr/>
        </p:nvSpPr>
        <p:spPr>
          <a:xfrm>
            <a:off x="11091111" y="4239955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2" name="CRUZ"/>
          <p:cNvSpPr/>
          <p:nvPr/>
        </p:nvSpPr>
        <p:spPr>
          <a:xfrm>
            <a:off x="7264267" y="6275543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6" name="CRUZ"/>
          <p:cNvSpPr/>
          <p:nvPr/>
        </p:nvSpPr>
        <p:spPr>
          <a:xfrm>
            <a:off x="11091128" y="6248574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6" name="INCOGNITA"/>
          <p:cNvGrpSpPr/>
          <p:nvPr/>
        </p:nvGrpSpPr>
        <p:grpSpPr>
          <a:xfrm>
            <a:off x="4374127" y="492854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5" name="Rectángulo redondeado 4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5" name="Imagen 34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3" r="3533"/>
            <a:stretch/>
          </p:blipFill>
          <p:spPr>
            <a:xfrm>
              <a:off x="1277858" y="847713"/>
              <a:ext cx="1386205" cy="1359753"/>
            </a:xfrm>
            <a:prstGeom prst="rect">
              <a:avLst/>
            </a:prstGeom>
            <a:grpFill/>
          </p:spPr>
        </p:pic>
      </p:grpSp>
      <p:grpSp>
        <p:nvGrpSpPr>
          <p:cNvPr id="57" name="INCOGNITA"/>
          <p:cNvGrpSpPr/>
          <p:nvPr/>
        </p:nvGrpSpPr>
        <p:grpSpPr>
          <a:xfrm>
            <a:off x="6220965" y="479336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58" name="Rectángulo redondeado 57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9" name="Imagen 58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1" r="3791"/>
            <a:stretch/>
          </p:blipFill>
          <p:spPr>
            <a:xfrm>
              <a:off x="1236378" y="700373"/>
              <a:ext cx="1495922" cy="1475552"/>
            </a:xfrm>
            <a:prstGeom prst="rect">
              <a:avLst/>
            </a:prstGeom>
            <a:grpFill/>
          </p:spPr>
        </p:pic>
      </p:grpSp>
      <p:grpSp>
        <p:nvGrpSpPr>
          <p:cNvPr id="61" name="INCOGNITA"/>
          <p:cNvGrpSpPr/>
          <p:nvPr/>
        </p:nvGrpSpPr>
        <p:grpSpPr>
          <a:xfrm>
            <a:off x="8078556" y="499949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62" name="Rectángulo redondeado 6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3" name="Imagen 62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6" r="4086"/>
            <a:stretch/>
          </p:blipFill>
          <p:spPr>
            <a:xfrm>
              <a:off x="1281941" y="761822"/>
              <a:ext cx="1386205" cy="1376131"/>
            </a:xfrm>
            <a:prstGeom prst="rect">
              <a:avLst/>
            </a:prstGeom>
            <a:grpFill/>
          </p:spPr>
        </p:pic>
      </p:grpSp>
      <p:grpSp>
        <p:nvGrpSpPr>
          <p:cNvPr id="65" name="INCOGNITA"/>
          <p:cNvGrpSpPr/>
          <p:nvPr/>
        </p:nvGrpSpPr>
        <p:grpSpPr>
          <a:xfrm>
            <a:off x="9936907" y="506627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66" name="Rectángulo redondeado 65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7" name="Imagen 66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8" r="4388"/>
            <a:stretch/>
          </p:blipFill>
          <p:spPr>
            <a:xfrm>
              <a:off x="1277858" y="834737"/>
              <a:ext cx="1386205" cy="1385244"/>
            </a:xfrm>
            <a:prstGeom prst="rect">
              <a:avLst/>
            </a:prstGeom>
            <a:grpFill/>
          </p:spPr>
        </p:pic>
      </p:grpSp>
      <p:grpSp>
        <p:nvGrpSpPr>
          <p:cNvPr id="69" name="INCOGNITA"/>
          <p:cNvGrpSpPr/>
          <p:nvPr/>
        </p:nvGrpSpPr>
        <p:grpSpPr>
          <a:xfrm>
            <a:off x="4374126" y="2748655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70" name="Rectángulo redondeado 6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1" name="Imagen 70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5" r="4535"/>
            <a:stretch/>
          </p:blipFill>
          <p:spPr>
            <a:xfrm>
              <a:off x="1277858" y="847713"/>
              <a:ext cx="1386205" cy="1389723"/>
            </a:xfrm>
            <a:prstGeom prst="rect">
              <a:avLst/>
            </a:prstGeom>
            <a:grpFill/>
          </p:spPr>
        </p:pic>
      </p:grpSp>
      <p:grpSp>
        <p:nvGrpSpPr>
          <p:cNvPr id="81" name="INCOGNITA"/>
          <p:cNvGrpSpPr/>
          <p:nvPr/>
        </p:nvGrpSpPr>
        <p:grpSpPr>
          <a:xfrm>
            <a:off x="6236408" y="2762534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82" name="Rectángulo redondeado 8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3" name="Imagen 82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0" r="3980"/>
            <a:stretch/>
          </p:blipFill>
          <p:spPr>
            <a:xfrm>
              <a:off x="1277858" y="847714"/>
              <a:ext cx="1386205" cy="1372948"/>
            </a:xfrm>
            <a:prstGeom prst="rect">
              <a:avLst/>
            </a:prstGeom>
            <a:grpFill/>
          </p:spPr>
        </p:pic>
      </p:grpSp>
      <p:grpSp>
        <p:nvGrpSpPr>
          <p:cNvPr id="101" name="INCOGNITA"/>
          <p:cNvGrpSpPr/>
          <p:nvPr/>
        </p:nvGrpSpPr>
        <p:grpSpPr>
          <a:xfrm>
            <a:off x="8134527" y="2726002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02" name="Rectángulo redondeado 10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3" name="Imagen 102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" r="4201"/>
            <a:stretch/>
          </p:blipFill>
          <p:spPr>
            <a:xfrm>
              <a:off x="1277858" y="847714"/>
              <a:ext cx="1386205" cy="1379578"/>
            </a:xfrm>
            <a:prstGeom prst="rect">
              <a:avLst/>
            </a:prstGeom>
            <a:grpFill/>
          </p:spPr>
        </p:pic>
      </p:grpSp>
      <p:grpSp>
        <p:nvGrpSpPr>
          <p:cNvPr id="105" name="INCOGNITA"/>
          <p:cNvGrpSpPr/>
          <p:nvPr/>
        </p:nvGrpSpPr>
        <p:grpSpPr>
          <a:xfrm>
            <a:off x="10042295" y="2774447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06" name="Rectángulo redondeado 105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7" name="Imagen 106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8" r="3098"/>
            <a:stretch/>
          </p:blipFill>
          <p:spPr>
            <a:xfrm>
              <a:off x="1277858" y="847713"/>
              <a:ext cx="1386205" cy="1347143"/>
            </a:xfrm>
            <a:prstGeom prst="rect">
              <a:avLst/>
            </a:prstGeom>
            <a:grpFill/>
          </p:spPr>
        </p:pic>
      </p:grpSp>
      <p:grpSp>
        <p:nvGrpSpPr>
          <p:cNvPr id="89" name="INCOGNITA"/>
          <p:cNvGrpSpPr/>
          <p:nvPr/>
        </p:nvGrpSpPr>
        <p:grpSpPr>
          <a:xfrm>
            <a:off x="4383053" y="4822080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90" name="Rectángulo redondeado 8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1" name="Imagen 90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4" r="4654"/>
            <a:stretch/>
          </p:blipFill>
          <p:spPr>
            <a:xfrm>
              <a:off x="1277858" y="847714"/>
              <a:ext cx="1386205" cy="1393350"/>
            </a:xfrm>
            <a:prstGeom prst="rect">
              <a:avLst/>
            </a:prstGeom>
            <a:grpFill/>
          </p:spPr>
        </p:pic>
      </p:grpSp>
      <p:grpSp>
        <p:nvGrpSpPr>
          <p:cNvPr id="109" name="INCOGNITA"/>
          <p:cNvGrpSpPr/>
          <p:nvPr/>
        </p:nvGrpSpPr>
        <p:grpSpPr>
          <a:xfrm>
            <a:off x="6233184" y="4839110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10" name="Rectángulo redondeado 10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1" name="Imagen 110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4" r="3434"/>
            <a:stretch/>
          </p:blipFill>
          <p:spPr>
            <a:xfrm>
              <a:off x="1277858" y="847713"/>
              <a:ext cx="1386205" cy="1356845"/>
            </a:xfrm>
            <a:prstGeom prst="rect">
              <a:avLst/>
            </a:prstGeom>
            <a:grpFill/>
          </p:spPr>
        </p:pic>
      </p:grpSp>
      <p:grpSp>
        <p:nvGrpSpPr>
          <p:cNvPr id="97" name="INCOGNITA"/>
          <p:cNvGrpSpPr/>
          <p:nvPr/>
        </p:nvGrpSpPr>
        <p:grpSpPr>
          <a:xfrm>
            <a:off x="8142030" y="4780182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98" name="Rectángulo redondeado 97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9" name="Imagen 98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24" r="3424"/>
            <a:stretch/>
          </p:blipFill>
          <p:spPr>
            <a:xfrm>
              <a:off x="1277858" y="847714"/>
              <a:ext cx="1386205" cy="1356569"/>
            </a:xfrm>
            <a:prstGeom prst="rect">
              <a:avLst/>
            </a:prstGeom>
            <a:grpFill/>
          </p:spPr>
        </p:pic>
      </p:grpSp>
      <p:grpSp>
        <p:nvGrpSpPr>
          <p:cNvPr id="113" name="INCOGNITA"/>
          <p:cNvGrpSpPr/>
          <p:nvPr/>
        </p:nvGrpSpPr>
        <p:grpSpPr>
          <a:xfrm>
            <a:off x="10030498" y="4778821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14" name="Rectángulo redondeado 113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5" name="Imagen 114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6" r="4156"/>
            <a:stretch/>
          </p:blipFill>
          <p:spPr>
            <a:xfrm>
              <a:off x="1277858" y="847714"/>
              <a:ext cx="1386205" cy="1378230"/>
            </a:xfrm>
            <a:prstGeom prst="rect">
              <a:avLst/>
            </a:prstGeom>
            <a:grpFill/>
          </p:spPr>
        </p:pic>
      </p:grpSp>
      <p:sp>
        <p:nvSpPr>
          <p:cNvPr id="177" name="CuadroTexto 176"/>
          <p:cNvSpPr txBox="1"/>
          <p:nvPr/>
        </p:nvSpPr>
        <p:spPr>
          <a:xfrm>
            <a:off x="-233989" y="440365"/>
            <a:ext cx="35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rgbClr val="FF0000"/>
                </a:solidFill>
                <a:latin typeface="AR JULIAN" panose="02000000000000000000" pitchFamily="2" charset="0"/>
              </a:rPr>
              <a:t>Memorama REVOLUCIÓN MEXICANA</a:t>
            </a:r>
          </a:p>
        </p:txBody>
      </p:sp>
      <p:sp>
        <p:nvSpPr>
          <p:cNvPr id="178" name="CuadroTexto 177"/>
          <p:cNvSpPr txBox="1"/>
          <p:nvPr/>
        </p:nvSpPr>
        <p:spPr>
          <a:xfrm>
            <a:off x="106457" y="5832277"/>
            <a:ext cx="332274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400" b="1" dirty="0"/>
              <a:t>INSTRUCCIONES:</a:t>
            </a:r>
            <a:r>
              <a:rPr lang="es-MX" sz="1400" dirty="0"/>
              <a:t> TOCA LAS CARTAS PARA DESTAPARLAS, PARA VOLTERLAS TOCA LA CRUZ, PARA COMENZAR DE NUEVO EL JUEGO PULSA EL BOTON ROJO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9028" y="1739534"/>
            <a:ext cx="2524518" cy="371172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A3A4E2-F253-49B6-B91A-7993982690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53" y="574742"/>
            <a:ext cx="1560711" cy="59136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36DA437E-C31E-4C3C-969C-8460203A03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66" y="-38007"/>
            <a:ext cx="194479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 CENA</vt:lpstr>
      <vt:lpstr>AR JULIAN</vt:lpstr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tisnado</dc:creator>
  <cp:lastModifiedBy>victor tisnado</cp:lastModifiedBy>
  <cp:revision>25</cp:revision>
  <dcterms:created xsi:type="dcterms:W3CDTF">2020-09-17T13:42:03Z</dcterms:created>
  <dcterms:modified xsi:type="dcterms:W3CDTF">2020-10-31T23:59:34Z</dcterms:modified>
</cp:coreProperties>
</file>