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58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E652-ACD7-4ACB-9CEE-A4C9749E944E}" type="datetimeFigureOut">
              <a:rPr lang="es-MX" smtClean="0"/>
              <a:t>21/11/2020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53F0-358F-497A-A22D-52A7C7E469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014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E652-ACD7-4ACB-9CEE-A4C9749E944E}" type="datetimeFigureOut">
              <a:rPr lang="es-MX" smtClean="0"/>
              <a:t>21/11/2020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53F0-358F-497A-A22D-52A7C7E469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389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E652-ACD7-4ACB-9CEE-A4C9749E944E}" type="datetimeFigureOut">
              <a:rPr lang="es-MX" smtClean="0"/>
              <a:t>21/11/2020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53F0-358F-497A-A22D-52A7C7E469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592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E652-ACD7-4ACB-9CEE-A4C9749E944E}" type="datetimeFigureOut">
              <a:rPr lang="es-MX" smtClean="0"/>
              <a:t>21/11/2020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53F0-358F-497A-A22D-52A7C7E469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5829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E652-ACD7-4ACB-9CEE-A4C9749E944E}" type="datetimeFigureOut">
              <a:rPr lang="es-MX" smtClean="0"/>
              <a:t>21/11/2020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53F0-358F-497A-A22D-52A7C7E469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086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E652-ACD7-4ACB-9CEE-A4C9749E944E}" type="datetimeFigureOut">
              <a:rPr lang="es-MX" smtClean="0"/>
              <a:t>21/11/2020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53F0-358F-497A-A22D-52A7C7E469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117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E652-ACD7-4ACB-9CEE-A4C9749E944E}" type="datetimeFigureOut">
              <a:rPr lang="es-MX" smtClean="0"/>
              <a:t>21/11/2020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53F0-358F-497A-A22D-52A7C7E469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852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E652-ACD7-4ACB-9CEE-A4C9749E944E}" type="datetimeFigureOut">
              <a:rPr lang="es-MX" smtClean="0"/>
              <a:t>21/11/2020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53F0-358F-497A-A22D-52A7C7E469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825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E652-ACD7-4ACB-9CEE-A4C9749E944E}" type="datetimeFigureOut">
              <a:rPr lang="es-MX" smtClean="0"/>
              <a:t>21/11/2020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53F0-358F-497A-A22D-52A7C7E469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300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E652-ACD7-4ACB-9CEE-A4C9749E944E}" type="datetimeFigureOut">
              <a:rPr lang="es-MX" smtClean="0"/>
              <a:t>21/11/2020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53F0-358F-497A-A22D-52A7C7E469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6228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E652-ACD7-4ACB-9CEE-A4C9749E944E}" type="datetimeFigureOut">
              <a:rPr lang="es-MX" smtClean="0"/>
              <a:t>21/11/2020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53F0-358F-497A-A22D-52A7C7E469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0005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E652-ACD7-4ACB-9CEE-A4C9749E944E}" type="datetimeFigureOut">
              <a:rPr lang="es-MX" smtClean="0"/>
              <a:t>21/11/2020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853F0-358F-497A-A22D-52A7C7E469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240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slide" Target="slide16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12" Type="http://schemas.openxmlformats.org/officeDocument/2006/relationships/image" Target="../media/image13.gif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22.jpeg"/><Relationship Id="rId9" Type="http://schemas.openxmlformats.org/officeDocument/2006/relationships/image" Target="../media/image10.jpeg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slide" Target="slide16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12" Type="http://schemas.openxmlformats.org/officeDocument/2006/relationships/image" Target="../media/image13.gif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23.jpeg"/><Relationship Id="rId9" Type="http://schemas.openxmlformats.org/officeDocument/2006/relationships/image" Target="../media/image10.jpeg"/><Relationship Id="rId1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slide" Target="slide16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12" Type="http://schemas.openxmlformats.org/officeDocument/2006/relationships/image" Target="../media/image13.gif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24.jpeg"/><Relationship Id="rId9" Type="http://schemas.openxmlformats.org/officeDocument/2006/relationships/image" Target="../media/image10.jpeg"/><Relationship Id="rId1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6.png"/><Relationship Id="rId4" Type="http://schemas.openxmlformats.org/officeDocument/2006/relationships/image" Target="../media/image15.gif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png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slide" Target="slide16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jpeg"/><Relationship Id="rId12" Type="http://schemas.openxmlformats.org/officeDocument/2006/relationships/image" Target="../media/image13.gif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slide" Target="slide16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12" Type="http://schemas.openxmlformats.org/officeDocument/2006/relationships/image" Target="../media/image13.gif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0.jpe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slide" Target="slide16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12" Type="http://schemas.openxmlformats.org/officeDocument/2006/relationships/image" Target="../media/image13.gif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20.jpeg"/><Relationship Id="rId9" Type="http://schemas.openxmlformats.org/officeDocument/2006/relationships/image" Target="../media/image10.jpe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slide" Target="slide16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12" Type="http://schemas.openxmlformats.org/officeDocument/2006/relationships/image" Target="../media/image13.gif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21.jpeg"/><Relationship Id="rId9" Type="http://schemas.openxmlformats.org/officeDocument/2006/relationships/image" Target="../media/image10.jpe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Resultado de imagen para navidad dibuj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2268" y="-310908"/>
            <a:ext cx="7772400" cy="2387600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CALCULO </a:t>
            </a:r>
            <a:br>
              <a:rPr lang="en-US" dirty="0">
                <a:latin typeface="Arial Rounded MT Bold" panose="020F0704030504030204" pitchFamily="34" charset="0"/>
              </a:rPr>
            </a:br>
            <a:r>
              <a:rPr lang="en-US" dirty="0">
                <a:latin typeface="Arial Rounded MT Bold" panose="020F0704030504030204" pitchFamily="34" charset="0"/>
              </a:rPr>
              <a:t>MENTAL</a:t>
            </a:r>
            <a:endParaRPr lang="es-MX" dirty="0">
              <a:latin typeface="Arial Rounded MT Bold" panose="020F07040305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466" y="4042834"/>
            <a:ext cx="3270799" cy="2815166"/>
          </a:xfrm>
          <a:prstGeom prst="rect">
            <a:avLst/>
          </a:prstGeom>
        </p:spPr>
      </p:pic>
      <p:pic>
        <p:nvPicPr>
          <p:cNvPr id="1026" name="Picture 2" descr="Resultado de imagen para inicio 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646" y="3482793"/>
            <a:ext cx="3256765" cy="162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calculo ment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405" y="4467436"/>
            <a:ext cx="1516470" cy="165126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919123" y="1768430"/>
            <a:ext cx="7023140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Observa en las crayolas donde esta</a:t>
            </a:r>
          </a:p>
          <a:p>
            <a:pPr algn="ctr"/>
            <a:r>
              <a:rPr lang="es-E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Santa Claus y resuelve la operación </a:t>
            </a:r>
          </a:p>
          <a:p>
            <a:pPr algn="ctr"/>
            <a:r>
              <a:rPr lang="es-E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Eligiendo en el pino la respuesta correcta</a:t>
            </a:r>
          </a:p>
          <a:p>
            <a:pPr algn="ctr"/>
            <a:r>
              <a:rPr lang="es-E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 irlo coloreando</a:t>
            </a:r>
            <a:endParaRPr lang="es-E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0694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759" y="-28947"/>
            <a:ext cx="4783676" cy="65465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4112">
            <a:off x="438289" y="1897495"/>
            <a:ext cx="989673" cy="108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4112">
            <a:off x="438287" y="3353152"/>
            <a:ext cx="989673" cy="10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4112">
            <a:off x="2688173" y="2466652"/>
            <a:ext cx="989673" cy="108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4112">
            <a:off x="2688176" y="1206244"/>
            <a:ext cx="989673" cy="108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4112">
            <a:off x="438288" y="4988807"/>
            <a:ext cx="989673" cy="10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4112">
            <a:off x="2688172" y="4080981"/>
            <a:ext cx="989673" cy="108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" r="-772"/>
          <a:stretch/>
        </p:blipFill>
        <p:spPr>
          <a:xfrm rot="18664112">
            <a:off x="437547" y="476716"/>
            <a:ext cx="997310" cy="107849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2841686" y="1063844"/>
            <a:ext cx="6607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6-2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68278" y="4858472"/>
            <a:ext cx="7296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3+3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327150" y="3259720"/>
            <a:ext cx="117226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3+2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70122" y="354332"/>
            <a:ext cx="13111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5+5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2783213" y="2391917"/>
            <a:ext cx="7296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8+1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727250" y="4034332"/>
            <a:ext cx="7425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- 1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547640" y="1803667"/>
            <a:ext cx="7296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+4</a:t>
            </a:r>
          </a:p>
        </p:txBody>
      </p:sp>
      <p:pic>
        <p:nvPicPr>
          <p:cNvPr id="22" name="Picture 4" descr="Resultado de imagen para santa claus gif png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31" y="2363539"/>
            <a:ext cx="1128286" cy="101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22"/>
          <p:cNvSpPr/>
          <p:nvPr/>
        </p:nvSpPr>
        <p:spPr>
          <a:xfrm>
            <a:off x="6454367" y="1587064"/>
            <a:ext cx="418704" cy="6463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6035660" y="2777689"/>
            <a:ext cx="418704" cy="6463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6013221" y="4406464"/>
            <a:ext cx="418704" cy="6463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6337347" y="5862946"/>
            <a:ext cx="418704" cy="6463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6380333" y="5188938"/>
            <a:ext cx="340158" cy="461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6195041" y="3388001"/>
            <a:ext cx="652743" cy="6463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6252617" y="2080367"/>
            <a:ext cx="652743" cy="6463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6310418" y="1092197"/>
            <a:ext cx="495649" cy="461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4468572" y="4468019"/>
            <a:ext cx="55015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5965394" y="2091604"/>
            <a:ext cx="340158" cy="461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4949991" y="3140001"/>
            <a:ext cx="340158" cy="461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7762201" y="3822555"/>
            <a:ext cx="340158" cy="461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6741465" y="1041206"/>
            <a:ext cx="340158" cy="461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5158890" y="3751792"/>
            <a:ext cx="282449" cy="3231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7863229" y="3271962"/>
            <a:ext cx="282449" cy="3231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7266143" y="2501469"/>
            <a:ext cx="282449" cy="3231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6570303" y="2549713"/>
            <a:ext cx="282449" cy="3231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5373823" y="2150908"/>
            <a:ext cx="282449" cy="3231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41" name="Rectángulo 40"/>
          <p:cNvSpPr/>
          <p:nvPr/>
        </p:nvSpPr>
        <p:spPr>
          <a:xfrm>
            <a:off x="6301423" y="886022"/>
            <a:ext cx="282449" cy="3231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42" name="Rectángulo 41"/>
          <p:cNvSpPr/>
          <p:nvPr/>
        </p:nvSpPr>
        <p:spPr>
          <a:xfrm>
            <a:off x="6422862" y="239296"/>
            <a:ext cx="367408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45" name="Elipse 44">
            <a:hlinkClick r:id="" action="ppaction://hlinkshowjump?jump=nextslide"/>
          </p:cNvPr>
          <p:cNvSpPr/>
          <p:nvPr/>
        </p:nvSpPr>
        <p:spPr>
          <a:xfrm>
            <a:off x="4961681" y="3162531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Elipse 46">
            <a:hlinkClick r:id="rId13" action="ppaction://hlinksldjump"/>
          </p:cNvPr>
          <p:cNvSpPr/>
          <p:nvPr/>
        </p:nvSpPr>
        <p:spPr>
          <a:xfrm>
            <a:off x="7778089" y="3212470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Elipse 47">
            <a:hlinkClick r:id="rId13" action="ppaction://hlinksldjump"/>
          </p:cNvPr>
          <p:cNvSpPr/>
          <p:nvPr/>
        </p:nvSpPr>
        <p:spPr>
          <a:xfrm>
            <a:off x="6280104" y="5233999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" name="Elipse 48">
            <a:hlinkClick r:id="rId13" action="ppaction://hlinksldjump"/>
          </p:cNvPr>
          <p:cNvSpPr/>
          <p:nvPr/>
        </p:nvSpPr>
        <p:spPr>
          <a:xfrm>
            <a:off x="5040225" y="3782940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0" name="Elipse 49">
            <a:hlinkClick r:id="rId13" action="ppaction://hlinksldjump"/>
          </p:cNvPr>
          <p:cNvSpPr/>
          <p:nvPr/>
        </p:nvSpPr>
        <p:spPr>
          <a:xfrm>
            <a:off x="6305744" y="3531511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1" name="Elipse 50">
            <a:hlinkClick r:id="rId13" action="ppaction://hlinksldjump"/>
          </p:cNvPr>
          <p:cNvSpPr/>
          <p:nvPr/>
        </p:nvSpPr>
        <p:spPr>
          <a:xfrm>
            <a:off x="6446943" y="2541400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2" name="Elipse 51">
            <a:hlinkClick r:id="rId13" action="ppaction://hlinksldjump"/>
          </p:cNvPr>
          <p:cNvSpPr/>
          <p:nvPr/>
        </p:nvSpPr>
        <p:spPr>
          <a:xfrm>
            <a:off x="7190207" y="2408030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Elipse 53">
            <a:hlinkClick r:id="rId13" action="ppaction://hlinksldjump"/>
          </p:cNvPr>
          <p:cNvSpPr/>
          <p:nvPr/>
        </p:nvSpPr>
        <p:spPr>
          <a:xfrm>
            <a:off x="6463636" y="2170414"/>
            <a:ext cx="363587" cy="40955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Elipse 54">
            <a:hlinkClick r:id="rId13" action="ppaction://hlinksldjump"/>
          </p:cNvPr>
          <p:cNvSpPr/>
          <p:nvPr/>
        </p:nvSpPr>
        <p:spPr>
          <a:xfrm>
            <a:off x="5354582" y="2131292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7" name="Elipse 56">
            <a:hlinkClick r:id="rId13" action="ppaction://hlinksldjump"/>
          </p:cNvPr>
          <p:cNvSpPr/>
          <p:nvPr/>
        </p:nvSpPr>
        <p:spPr>
          <a:xfrm>
            <a:off x="6454364" y="1198289"/>
            <a:ext cx="222323" cy="28447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8" name="Elipse 57">
            <a:hlinkClick r:id="rId13" action="ppaction://hlinksldjump"/>
          </p:cNvPr>
          <p:cNvSpPr/>
          <p:nvPr/>
        </p:nvSpPr>
        <p:spPr>
          <a:xfrm>
            <a:off x="6281570" y="856739"/>
            <a:ext cx="307872" cy="31517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9" name="Elipse 58">
            <a:hlinkClick r:id="rId13" action="ppaction://hlinksldjump"/>
          </p:cNvPr>
          <p:cNvSpPr/>
          <p:nvPr/>
        </p:nvSpPr>
        <p:spPr>
          <a:xfrm>
            <a:off x="6482398" y="318212"/>
            <a:ext cx="307872" cy="31517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0" name="Elipse 59">
            <a:hlinkClick r:id="rId13" action="ppaction://hlinksldjump"/>
          </p:cNvPr>
          <p:cNvSpPr/>
          <p:nvPr/>
        </p:nvSpPr>
        <p:spPr>
          <a:xfrm>
            <a:off x="4647206" y="4584605"/>
            <a:ext cx="307872" cy="31517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1" name="Elipse 60">
            <a:hlinkClick r:id="rId13" action="ppaction://hlinksldjump"/>
          </p:cNvPr>
          <p:cNvSpPr/>
          <p:nvPr/>
        </p:nvSpPr>
        <p:spPr>
          <a:xfrm>
            <a:off x="6367476" y="6069606"/>
            <a:ext cx="307872" cy="31517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2" name="Elipse 61">
            <a:hlinkClick r:id="rId13" action="ppaction://hlinksldjump"/>
          </p:cNvPr>
          <p:cNvSpPr/>
          <p:nvPr/>
        </p:nvSpPr>
        <p:spPr>
          <a:xfrm>
            <a:off x="6057425" y="4564028"/>
            <a:ext cx="375174" cy="35097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3" name="Elipse 62">
            <a:hlinkClick r:id="rId13" action="ppaction://hlinksldjump"/>
          </p:cNvPr>
          <p:cNvSpPr/>
          <p:nvPr/>
        </p:nvSpPr>
        <p:spPr>
          <a:xfrm>
            <a:off x="6051857" y="2938316"/>
            <a:ext cx="375174" cy="35097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4" name="Elipse 63">
            <a:hlinkClick r:id="rId13" action="ppaction://hlinksldjump"/>
          </p:cNvPr>
          <p:cNvSpPr/>
          <p:nvPr/>
        </p:nvSpPr>
        <p:spPr>
          <a:xfrm>
            <a:off x="7017049" y="2026872"/>
            <a:ext cx="375174" cy="35097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5" name="Elipse 64">
            <a:hlinkClick r:id="rId13" action="ppaction://hlinksldjump"/>
          </p:cNvPr>
          <p:cNvSpPr/>
          <p:nvPr/>
        </p:nvSpPr>
        <p:spPr>
          <a:xfrm>
            <a:off x="6506468" y="1735692"/>
            <a:ext cx="375174" cy="35097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6" name="Elipse 65">
            <a:hlinkClick r:id="" action="ppaction://hlinkshowjump?jump=nextslide"/>
          </p:cNvPr>
          <p:cNvSpPr/>
          <p:nvPr/>
        </p:nvSpPr>
        <p:spPr>
          <a:xfrm>
            <a:off x="5979162" y="2083568"/>
            <a:ext cx="374330" cy="37783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7" name="Elipse 66">
            <a:hlinkClick r:id="" action="ppaction://hlinkshowjump?jump=nextslide"/>
          </p:cNvPr>
          <p:cNvSpPr/>
          <p:nvPr/>
        </p:nvSpPr>
        <p:spPr>
          <a:xfrm>
            <a:off x="6764517" y="1105278"/>
            <a:ext cx="291128" cy="24558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8" name="Elipse 67">
            <a:hlinkClick r:id="" action="ppaction://hlinkshowjump?jump=nextslide"/>
          </p:cNvPr>
          <p:cNvSpPr/>
          <p:nvPr/>
        </p:nvSpPr>
        <p:spPr>
          <a:xfrm>
            <a:off x="7705916" y="3822555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9" name="JO JO JO FELIZ NAVIDAD   EFECTO DE SONIDO[2]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472" end="2354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58645" y="520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2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3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60746"/>
            <a:ext cx="6013450" cy="605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pino navideÃ±o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0"/>
            <a:ext cx="5781676" cy="677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regalos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4430918"/>
            <a:ext cx="4724400" cy="267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JO JO JO FELIZ NAVIDAD   EFECTO DE SONIDO[2]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472" end="182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59135" y="1029393"/>
            <a:ext cx="609600" cy="609600"/>
          </a:xfrm>
          <a:prstGeom prst="rect">
            <a:avLst/>
          </a:prstGeom>
        </p:spPr>
      </p:pic>
      <p:pic>
        <p:nvPicPr>
          <p:cNvPr id="1026" name="Picture 2" descr="Resultado de imagen para correcto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71" y="1944369"/>
            <a:ext cx="4304127" cy="288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30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641" y="0"/>
            <a:ext cx="4743423" cy="649145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4112">
            <a:off x="438289" y="1897495"/>
            <a:ext cx="989673" cy="108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4112">
            <a:off x="438287" y="3353152"/>
            <a:ext cx="989673" cy="10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4112">
            <a:off x="2688173" y="2466652"/>
            <a:ext cx="989673" cy="108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4112">
            <a:off x="2688176" y="1206244"/>
            <a:ext cx="989673" cy="108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4112">
            <a:off x="438288" y="4988807"/>
            <a:ext cx="989673" cy="10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4112">
            <a:off x="2688172" y="4080981"/>
            <a:ext cx="989673" cy="108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" r="-772"/>
          <a:stretch/>
        </p:blipFill>
        <p:spPr>
          <a:xfrm rot="18664112">
            <a:off x="437547" y="476716"/>
            <a:ext cx="997310" cy="107849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2841686" y="1063844"/>
            <a:ext cx="6607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6-2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68278" y="4858472"/>
            <a:ext cx="7296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3+3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456270" y="3259720"/>
            <a:ext cx="104315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3+2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86540" y="354332"/>
            <a:ext cx="119472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5+5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2783213" y="2391917"/>
            <a:ext cx="7296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8+1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686373" y="4034332"/>
            <a:ext cx="8242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- 1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547640" y="1803667"/>
            <a:ext cx="7296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+4</a:t>
            </a:r>
          </a:p>
        </p:txBody>
      </p:sp>
      <p:pic>
        <p:nvPicPr>
          <p:cNvPr id="22" name="Picture 4" descr="Resultado de imagen para santa claus gif png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84" y="4040158"/>
            <a:ext cx="1128286" cy="101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22"/>
          <p:cNvSpPr/>
          <p:nvPr/>
        </p:nvSpPr>
        <p:spPr>
          <a:xfrm>
            <a:off x="6562436" y="1587064"/>
            <a:ext cx="418704" cy="6463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6143729" y="2777689"/>
            <a:ext cx="418704" cy="6463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6121290" y="4406464"/>
            <a:ext cx="418704" cy="6463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6445416" y="5862946"/>
            <a:ext cx="418704" cy="6463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6488403" y="5188938"/>
            <a:ext cx="340158" cy="461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6303110" y="3388001"/>
            <a:ext cx="652743" cy="6463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6360686" y="2080367"/>
            <a:ext cx="652743" cy="6463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6418487" y="1092197"/>
            <a:ext cx="495649" cy="461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4576641" y="4468019"/>
            <a:ext cx="55015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6073463" y="2091604"/>
            <a:ext cx="340158" cy="461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5058060" y="3140001"/>
            <a:ext cx="340158" cy="461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7870270" y="3822555"/>
            <a:ext cx="340158" cy="461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6849534" y="1041206"/>
            <a:ext cx="340158" cy="461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5266959" y="3751792"/>
            <a:ext cx="282449" cy="3231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7971298" y="3271962"/>
            <a:ext cx="282449" cy="3231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7374212" y="2501469"/>
            <a:ext cx="282449" cy="3231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6678372" y="2549713"/>
            <a:ext cx="282449" cy="3231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5481892" y="2150908"/>
            <a:ext cx="282449" cy="3231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41" name="Rectángulo 40"/>
          <p:cNvSpPr/>
          <p:nvPr/>
        </p:nvSpPr>
        <p:spPr>
          <a:xfrm>
            <a:off x="6409492" y="886022"/>
            <a:ext cx="282449" cy="3231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42" name="Rectángulo 41"/>
          <p:cNvSpPr/>
          <p:nvPr/>
        </p:nvSpPr>
        <p:spPr>
          <a:xfrm>
            <a:off x="6530931" y="239296"/>
            <a:ext cx="367408" cy="95410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  <a:p>
            <a:pPr algn="ctr"/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Elipse 44">
            <a:hlinkClick r:id="" action="ppaction://hlinkshowjump?jump=nextslide"/>
          </p:cNvPr>
          <p:cNvSpPr/>
          <p:nvPr/>
        </p:nvSpPr>
        <p:spPr>
          <a:xfrm>
            <a:off x="5228139" y="3684850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Elipse 45">
            <a:hlinkClick r:id="rId13" action="ppaction://hlinksldjump"/>
          </p:cNvPr>
          <p:cNvSpPr/>
          <p:nvPr/>
        </p:nvSpPr>
        <p:spPr>
          <a:xfrm>
            <a:off x="8170431" y="3913374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Elipse 46">
            <a:hlinkClick r:id="rId13" action="ppaction://hlinksldjump"/>
          </p:cNvPr>
          <p:cNvSpPr/>
          <p:nvPr/>
        </p:nvSpPr>
        <p:spPr>
          <a:xfrm>
            <a:off x="7782864" y="3804729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Elipse 47">
            <a:hlinkClick r:id="rId13" action="ppaction://hlinksldjump"/>
          </p:cNvPr>
          <p:cNvSpPr/>
          <p:nvPr/>
        </p:nvSpPr>
        <p:spPr>
          <a:xfrm>
            <a:off x="6518039" y="5233999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" name="Elipse 48">
            <a:hlinkClick r:id="rId13" action="ppaction://hlinksldjump"/>
          </p:cNvPr>
          <p:cNvSpPr/>
          <p:nvPr/>
        </p:nvSpPr>
        <p:spPr>
          <a:xfrm>
            <a:off x="4936512" y="3099263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0" name="Elipse 49">
            <a:hlinkClick r:id="rId13" action="ppaction://hlinksldjump"/>
          </p:cNvPr>
          <p:cNvSpPr/>
          <p:nvPr/>
        </p:nvSpPr>
        <p:spPr>
          <a:xfrm>
            <a:off x="6413813" y="3531511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Elipse 53">
            <a:hlinkClick r:id="rId13" action="ppaction://hlinksldjump"/>
          </p:cNvPr>
          <p:cNvSpPr/>
          <p:nvPr/>
        </p:nvSpPr>
        <p:spPr>
          <a:xfrm>
            <a:off x="6571705" y="2170414"/>
            <a:ext cx="363587" cy="40955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Elipse 54">
            <a:hlinkClick r:id="rId13" action="ppaction://hlinksldjump"/>
          </p:cNvPr>
          <p:cNvSpPr/>
          <p:nvPr/>
        </p:nvSpPr>
        <p:spPr>
          <a:xfrm>
            <a:off x="6086138" y="2104210"/>
            <a:ext cx="406525" cy="35876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7" name="Elipse 56">
            <a:hlinkClick r:id="rId13" action="ppaction://hlinksldjump"/>
          </p:cNvPr>
          <p:cNvSpPr/>
          <p:nvPr/>
        </p:nvSpPr>
        <p:spPr>
          <a:xfrm>
            <a:off x="6562433" y="1198289"/>
            <a:ext cx="222323" cy="28447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8" name="Elipse 57">
            <a:hlinkClick r:id="rId13" action="ppaction://hlinksldjump"/>
          </p:cNvPr>
          <p:cNvSpPr/>
          <p:nvPr/>
        </p:nvSpPr>
        <p:spPr>
          <a:xfrm>
            <a:off x="6919781" y="1089865"/>
            <a:ext cx="307872" cy="31517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9" name="Elipse 58">
            <a:hlinkClick r:id="rId13" action="ppaction://hlinksldjump"/>
          </p:cNvPr>
          <p:cNvSpPr/>
          <p:nvPr/>
        </p:nvSpPr>
        <p:spPr>
          <a:xfrm>
            <a:off x="6590467" y="313972"/>
            <a:ext cx="307872" cy="31517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0" name="Elipse 59">
            <a:hlinkClick r:id="rId13" action="ppaction://hlinksldjump"/>
          </p:cNvPr>
          <p:cNvSpPr/>
          <p:nvPr/>
        </p:nvSpPr>
        <p:spPr>
          <a:xfrm>
            <a:off x="4755275" y="4584605"/>
            <a:ext cx="307872" cy="31517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1" name="Elipse 60">
            <a:hlinkClick r:id="rId13" action="ppaction://hlinksldjump"/>
          </p:cNvPr>
          <p:cNvSpPr/>
          <p:nvPr/>
        </p:nvSpPr>
        <p:spPr>
          <a:xfrm>
            <a:off x="6463916" y="5999444"/>
            <a:ext cx="307872" cy="31517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2" name="Elipse 61">
            <a:hlinkClick r:id="rId13" action="ppaction://hlinksldjump"/>
          </p:cNvPr>
          <p:cNvSpPr/>
          <p:nvPr/>
        </p:nvSpPr>
        <p:spPr>
          <a:xfrm>
            <a:off x="6165494" y="4564028"/>
            <a:ext cx="375174" cy="35097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3" name="Elipse 62">
            <a:hlinkClick r:id="rId13" action="ppaction://hlinksldjump"/>
          </p:cNvPr>
          <p:cNvSpPr/>
          <p:nvPr/>
        </p:nvSpPr>
        <p:spPr>
          <a:xfrm>
            <a:off x="6159926" y="2938316"/>
            <a:ext cx="375174" cy="35097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4" name="Elipse 63">
            <a:hlinkClick r:id="rId13" action="ppaction://hlinksldjump"/>
          </p:cNvPr>
          <p:cNvSpPr/>
          <p:nvPr/>
        </p:nvSpPr>
        <p:spPr>
          <a:xfrm>
            <a:off x="7125118" y="2026872"/>
            <a:ext cx="375174" cy="35097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5" name="Elipse 64">
            <a:hlinkClick r:id="rId13" action="ppaction://hlinksldjump"/>
          </p:cNvPr>
          <p:cNvSpPr/>
          <p:nvPr/>
        </p:nvSpPr>
        <p:spPr>
          <a:xfrm>
            <a:off x="6614537" y="1735692"/>
            <a:ext cx="375174" cy="35097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6" name="Elipse 65">
            <a:hlinkClick r:id="" action="ppaction://hlinkshowjump?jump=nextslide"/>
          </p:cNvPr>
          <p:cNvSpPr/>
          <p:nvPr/>
        </p:nvSpPr>
        <p:spPr>
          <a:xfrm>
            <a:off x="5380000" y="2184543"/>
            <a:ext cx="320270" cy="22679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7" name="Elipse 66">
            <a:hlinkClick r:id="" action="ppaction://hlinkshowjump?jump=nextslide"/>
          </p:cNvPr>
          <p:cNvSpPr/>
          <p:nvPr/>
        </p:nvSpPr>
        <p:spPr>
          <a:xfrm>
            <a:off x="6430649" y="903086"/>
            <a:ext cx="291128" cy="24558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8" name="Elipse 67">
            <a:hlinkClick r:id="" action="ppaction://hlinkshowjump?jump=nextslide"/>
          </p:cNvPr>
          <p:cNvSpPr/>
          <p:nvPr/>
        </p:nvSpPr>
        <p:spPr>
          <a:xfrm>
            <a:off x="7846165" y="3178523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9" name="Elipse 68">
            <a:hlinkClick r:id="" action="ppaction://hlinkshowjump?jump=nextslide"/>
          </p:cNvPr>
          <p:cNvSpPr/>
          <p:nvPr/>
        </p:nvSpPr>
        <p:spPr>
          <a:xfrm>
            <a:off x="6648569" y="2595071"/>
            <a:ext cx="320270" cy="22679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0" name="Elipse 69">
            <a:hlinkClick r:id="" action="ppaction://hlinkshowjump?jump=nextslide"/>
          </p:cNvPr>
          <p:cNvSpPr/>
          <p:nvPr/>
        </p:nvSpPr>
        <p:spPr>
          <a:xfrm>
            <a:off x="7377928" y="2534106"/>
            <a:ext cx="320270" cy="22679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1" name="JO JO JO FELIZ NAVIDAD   EFECTO DE SONIDO[2]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472" end="2354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58645" y="520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3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60746"/>
            <a:ext cx="6013450" cy="605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pino navideÃ±o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0"/>
            <a:ext cx="5781676" cy="677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regalos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4430918"/>
            <a:ext cx="4724400" cy="267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JO JO JO FELIZ NAVIDAD   EFECTO DE SONIDO[2]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472" end="182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59135" y="1029393"/>
            <a:ext cx="609600" cy="609600"/>
          </a:xfrm>
          <a:prstGeom prst="rect">
            <a:avLst/>
          </a:prstGeom>
        </p:spPr>
      </p:pic>
      <p:pic>
        <p:nvPicPr>
          <p:cNvPr id="1026" name="Picture 2" descr="Resultado de imagen para correcto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71" y="1944369"/>
            <a:ext cx="4304127" cy="288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79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719" y="10310"/>
            <a:ext cx="4743424" cy="649145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4112">
            <a:off x="438289" y="1897495"/>
            <a:ext cx="989673" cy="108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4112">
            <a:off x="438287" y="3353152"/>
            <a:ext cx="989673" cy="10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4112">
            <a:off x="2688173" y="2466652"/>
            <a:ext cx="989673" cy="108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4112">
            <a:off x="2688176" y="1206244"/>
            <a:ext cx="989673" cy="108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4112">
            <a:off x="438288" y="4988807"/>
            <a:ext cx="989673" cy="10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4112">
            <a:off x="2688172" y="4080981"/>
            <a:ext cx="989673" cy="108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" r="-772"/>
          <a:stretch/>
        </p:blipFill>
        <p:spPr>
          <a:xfrm rot="18664112">
            <a:off x="437547" y="476716"/>
            <a:ext cx="997310" cy="107849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2759931" y="1063844"/>
            <a:ext cx="8242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6 - 2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68278" y="4858472"/>
            <a:ext cx="7296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3+3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364512" y="3259720"/>
            <a:ext cx="11349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3+2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86540" y="354332"/>
            <a:ext cx="119472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5+5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2783213" y="2391917"/>
            <a:ext cx="7296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8+1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727250" y="4034332"/>
            <a:ext cx="7425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- 1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547640" y="1803667"/>
            <a:ext cx="7296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+4</a:t>
            </a:r>
          </a:p>
        </p:txBody>
      </p:sp>
      <p:pic>
        <p:nvPicPr>
          <p:cNvPr id="22" name="Picture 4" descr="Resultado de imagen para santa claus gif png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06" y="1696039"/>
            <a:ext cx="1128286" cy="101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22"/>
          <p:cNvSpPr/>
          <p:nvPr/>
        </p:nvSpPr>
        <p:spPr>
          <a:xfrm>
            <a:off x="6562436" y="1587064"/>
            <a:ext cx="418704" cy="6463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6143729" y="2777689"/>
            <a:ext cx="418704" cy="6463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6121290" y="4406464"/>
            <a:ext cx="418704" cy="6463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6445416" y="5862946"/>
            <a:ext cx="418704" cy="6463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6488403" y="5188938"/>
            <a:ext cx="340158" cy="461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6303110" y="3388001"/>
            <a:ext cx="652743" cy="6463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6360686" y="2080367"/>
            <a:ext cx="652743" cy="6463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6418487" y="1092197"/>
            <a:ext cx="495649" cy="461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4576641" y="4468019"/>
            <a:ext cx="55015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6073463" y="2091604"/>
            <a:ext cx="340158" cy="461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5058060" y="3140001"/>
            <a:ext cx="340158" cy="461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7870270" y="3822555"/>
            <a:ext cx="340158" cy="461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6849534" y="1041206"/>
            <a:ext cx="340158" cy="461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5266959" y="3751792"/>
            <a:ext cx="282449" cy="3231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7922407" y="3271962"/>
            <a:ext cx="380232" cy="3231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7374212" y="2501469"/>
            <a:ext cx="282449" cy="3231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6629481" y="2549713"/>
            <a:ext cx="380232" cy="3231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5481892" y="2150908"/>
            <a:ext cx="282449" cy="3231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41" name="Rectángulo 40"/>
          <p:cNvSpPr/>
          <p:nvPr/>
        </p:nvSpPr>
        <p:spPr>
          <a:xfrm>
            <a:off x="6409492" y="886022"/>
            <a:ext cx="282449" cy="3231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42" name="Rectángulo 41"/>
          <p:cNvSpPr/>
          <p:nvPr/>
        </p:nvSpPr>
        <p:spPr>
          <a:xfrm>
            <a:off x="6530931" y="239296"/>
            <a:ext cx="367408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46" name="Elipse 45">
            <a:hlinkClick r:id="rId13" action="ppaction://hlinksldjump"/>
          </p:cNvPr>
          <p:cNvSpPr/>
          <p:nvPr/>
        </p:nvSpPr>
        <p:spPr>
          <a:xfrm>
            <a:off x="8279248" y="3915332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Elipse 46">
            <a:hlinkClick r:id="rId13" action="ppaction://hlinksldjump"/>
          </p:cNvPr>
          <p:cNvSpPr/>
          <p:nvPr/>
        </p:nvSpPr>
        <p:spPr>
          <a:xfrm>
            <a:off x="7813985" y="3811605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Elipse 47">
            <a:hlinkClick r:id="rId13" action="ppaction://hlinksldjump"/>
          </p:cNvPr>
          <p:cNvSpPr/>
          <p:nvPr/>
        </p:nvSpPr>
        <p:spPr>
          <a:xfrm>
            <a:off x="6366869" y="5190486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" name="Elipse 48">
            <a:hlinkClick r:id="rId13" action="ppaction://hlinksldjump"/>
          </p:cNvPr>
          <p:cNvSpPr/>
          <p:nvPr/>
        </p:nvSpPr>
        <p:spPr>
          <a:xfrm>
            <a:off x="5029035" y="3259787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0" name="Elipse 49">
            <a:hlinkClick r:id="rId13" action="ppaction://hlinksldjump"/>
          </p:cNvPr>
          <p:cNvSpPr/>
          <p:nvPr/>
        </p:nvSpPr>
        <p:spPr>
          <a:xfrm>
            <a:off x="6413813" y="3531511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Elipse 53">
            <a:hlinkClick r:id="rId13" action="ppaction://hlinksldjump"/>
          </p:cNvPr>
          <p:cNvSpPr/>
          <p:nvPr/>
        </p:nvSpPr>
        <p:spPr>
          <a:xfrm>
            <a:off x="6571705" y="2170414"/>
            <a:ext cx="363587" cy="40955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Elipse 54">
            <a:hlinkClick r:id="rId13" action="ppaction://hlinksldjump"/>
          </p:cNvPr>
          <p:cNvSpPr/>
          <p:nvPr/>
        </p:nvSpPr>
        <p:spPr>
          <a:xfrm>
            <a:off x="6008319" y="2038548"/>
            <a:ext cx="406525" cy="35876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7" name="Elipse 56">
            <a:hlinkClick r:id="rId13" action="ppaction://hlinksldjump"/>
          </p:cNvPr>
          <p:cNvSpPr/>
          <p:nvPr/>
        </p:nvSpPr>
        <p:spPr>
          <a:xfrm>
            <a:off x="6562433" y="1198289"/>
            <a:ext cx="222323" cy="28447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8" name="Elipse 57">
            <a:hlinkClick r:id="rId13" action="ppaction://hlinksldjump"/>
          </p:cNvPr>
          <p:cNvSpPr/>
          <p:nvPr/>
        </p:nvSpPr>
        <p:spPr>
          <a:xfrm>
            <a:off x="6865677" y="1167249"/>
            <a:ext cx="307872" cy="31517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0" name="Elipse 59">
            <a:hlinkClick r:id="rId13" action="ppaction://hlinksldjump"/>
          </p:cNvPr>
          <p:cNvSpPr/>
          <p:nvPr/>
        </p:nvSpPr>
        <p:spPr>
          <a:xfrm>
            <a:off x="4755275" y="4584605"/>
            <a:ext cx="307872" cy="31517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1" name="Elipse 60">
            <a:hlinkClick r:id="rId13" action="ppaction://hlinksldjump"/>
          </p:cNvPr>
          <p:cNvSpPr/>
          <p:nvPr/>
        </p:nvSpPr>
        <p:spPr>
          <a:xfrm>
            <a:off x="6520689" y="6034365"/>
            <a:ext cx="307872" cy="31517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2" name="Elipse 61">
            <a:hlinkClick r:id="rId13" action="ppaction://hlinksldjump"/>
          </p:cNvPr>
          <p:cNvSpPr/>
          <p:nvPr/>
        </p:nvSpPr>
        <p:spPr>
          <a:xfrm>
            <a:off x="6165494" y="4564028"/>
            <a:ext cx="375174" cy="35097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3" name="Elipse 62">
            <a:hlinkClick r:id="rId13" action="ppaction://hlinksldjump"/>
          </p:cNvPr>
          <p:cNvSpPr/>
          <p:nvPr/>
        </p:nvSpPr>
        <p:spPr>
          <a:xfrm>
            <a:off x="6159926" y="2938316"/>
            <a:ext cx="375174" cy="35097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4" name="Elipse 63">
            <a:hlinkClick r:id="rId13" action="ppaction://hlinksldjump"/>
          </p:cNvPr>
          <p:cNvSpPr/>
          <p:nvPr/>
        </p:nvSpPr>
        <p:spPr>
          <a:xfrm>
            <a:off x="7125118" y="2026872"/>
            <a:ext cx="375174" cy="35097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5" name="Elipse 64">
            <a:hlinkClick r:id="rId13" action="ppaction://hlinksldjump"/>
          </p:cNvPr>
          <p:cNvSpPr/>
          <p:nvPr/>
        </p:nvSpPr>
        <p:spPr>
          <a:xfrm>
            <a:off x="6614537" y="1735692"/>
            <a:ext cx="375174" cy="35097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7" name="Elipse 66">
            <a:hlinkClick r:id="" action="ppaction://hlinkshowjump?jump=nextslide"/>
          </p:cNvPr>
          <p:cNvSpPr/>
          <p:nvPr/>
        </p:nvSpPr>
        <p:spPr>
          <a:xfrm>
            <a:off x="6571705" y="366129"/>
            <a:ext cx="291128" cy="24558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1" name="Elipse 70">
            <a:hlinkClick r:id="rId13" action="ppaction://hlinksldjump"/>
          </p:cNvPr>
          <p:cNvSpPr/>
          <p:nvPr/>
        </p:nvSpPr>
        <p:spPr>
          <a:xfrm>
            <a:off x="6373717" y="913221"/>
            <a:ext cx="307872" cy="31517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2" name="Elipse 71">
            <a:hlinkClick r:id="rId13" action="ppaction://hlinksldjump"/>
          </p:cNvPr>
          <p:cNvSpPr/>
          <p:nvPr/>
        </p:nvSpPr>
        <p:spPr>
          <a:xfrm>
            <a:off x="5447833" y="2133107"/>
            <a:ext cx="406525" cy="35876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3" name="Elipse 72">
            <a:hlinkClick r:id="rId13" action="ppaction://hlinksldjump"/>
          </p:cNvPr>
          <p:cNvSpPr/>
          <p:nvPr/>
        </p:nvSpPr>
        <p:spPr>
          <a:xfrm>
            <a:off x="7297029" y="2514113"/>
            <a:ext cx="406525" cy="35876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4" name="Elipse 73">
            <a:hlinkClick r:id="rId13" action="ppaction://hlinksldjump"/>
          </p:cNvPr>
          <p:cNvSpPr/>
          <p:nvPr/>
        </p:nvSpPr>
        <p:spPr>
          <a:xfrm>
            <a:off x="6646638" y="2609554"/>
            <a:ext cx="406525" cy="35876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5" name="Elipse 74">
            <a:hlinkClick r:id="rId13" action="ppaction://hlinksldjump"/>
          </p:cNvPr>
          <p:cNvSpPr/>
          <p:nvPr/>
        </p:nvSpPr>
        <p:spPr>
          <a:xfrm>
            <a:off x="5135572" y="3750816"/>
            <a:ext cx="406525" cy="35876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6" name="Elipse 75">
            <a:hlinkClick r:id="rId13" action="ppaction://hlinksldjump"/>
          </p:cNvPr>
          <p:cNvSpPr/>
          <p:nvPr/>
        </p:nvSpPr>
        <p:spPr>
          <a:xfrm>
            <a:off x="7920128" y="3289288"/>
            <a:ext cx="406525" cy="35876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6" name="JO JO JO FELIZ NAVIDAD   EFECTO DE SONIDO[2]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472" end="2354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58645" y="520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8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3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60746"/>
            <a:ext cx="6013450" cy="605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pino navideÃ±o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0"/>
            <a:ext cx="5781676" cy="677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regalos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4430918"/>
            <a:ext cx="4724400" cy="267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JO JO JO FELIZ NAVIDAD   EFECTO DE SONIDO[2]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472" end="182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59135" y="1029393"/>
            <a:ext cx="609600" cy="609600"/>
          </a:xfrm>
          <a:prstGeom prst="rect">
            <a:avLst/>
          </a:prstGeom>
        </p:spPr>
      </p:pic>
      <p:pic>
        <p:nvPicPr>
          <p:cNvPr id="1026" name="Picture 2" descr="Resultado de imagen para correcto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949297"/>
            <a:ext cx="4304127" cy="288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fin 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659" y="3420448"/>
            <a:ext cx="3861666" cy="254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touch gif 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502472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45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Resultado de imagen para pelicula grinch 2018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911"/>
            <a:ext cx="9002684" cy="539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corrige png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0334">
            <a:off x="247016" y="4431059"/>
            <a:ext cx="285750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sco iuuu[1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92138" y="5140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3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479" y="10166"/>
            <a:ext cx="4749021" cy="64991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4112">
            <a:off x="438289" y="1897495"/>
            <a:ext cx="989673" cy="108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4112">
            <a:off x="438287" y="3353152"/>
            <a:ext cx="989673" cy="108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4112">
            <a:off x="2688173" y="2466652"/>
            <a:ext cx="989673" cy="10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4112">
            <a:off x="2688176" y="1206244"/>
            <a:ext cx="989673" cy="108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4112">
            <a:off x="438288" y="4988807"/>
            <a:ext cx="989673" cy="108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4112">
            <a:off x="2859482" y="4080981"/>
            <a:ext cx="989673" cy="10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" r="-772"/>
          <a:stretch/>
        </p:blipFill>
        <p:spPr>
          <a:xfrm rot="18664112">
            <a:off x="437547" y="476716"/>
            <a:ext cx="997310" cy="107849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759931" y="1063844"/>
            <a:ext cx="8242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</a:t>
            </a:r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454367" y="1587064"/>
            <a:ext cx="418704" cy="6463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035660" y="2777689"/>
            <a:ext cx="418704" cy="6463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6013221" y="4406464"/>
            <a:ext cx="418704" cy="6463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568278" y="4858472"/>
            <a:ext cx="7296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3+3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6337347" y="5862946"/>
            <a:ext cx="418704" cy="6463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386540" y="3259720"/>
            <a:ext cx="111287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3+2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6380334" y="5188938"/>
            <a:ext cx="340158" cy="461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386540" y="354332"/>
            <a:ext cx="119472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5+5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6195041" y="3388001"/>
            <a:ext cx="652743" cy="6463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6252617" y="2080367"/>
            <a:ext cx="652743" cy="6463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6310418" y="1092197"/>
            <a:ext cx="495649" cy="461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4468572" y="4468019"/>
            <a:ext cx="55015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2783213" y="2391917"/>
            <a:ext cx="7296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8+1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5965394" y="2091604"/>
            <a:ext cx="340158" cy="461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4949991" y="3140001"/>
            <a:ext cx="340158" cy="461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7762201" y="3822555"/>
            <a:ext cx="340158" cy="461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6741465" y="1041206"/>
            <a:ext cx="340158" cy="461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2595002" y="4034332"/>
            <a:ext cx="131250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- 1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5158890" y="3751792"/>
            <a:ext cx="282449" cy="3231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7863229" y="3271962"/>
            <a:ext cx="282449" cy="3231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7266143" y="2501469"/>
            <a:ext cx="282449" cy="3231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6570303" y="2549713"/>
            <a:ext cx="282449" cy="3231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5373823" y="2150908"/>
            <a:ext cx="282449" cy="3231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6301423" y="886022"/>
            <a:ext cx="282449" cy="3231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547640" y="1803667"/>
            <a:ext cx="7296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+4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6422862" y="239296"/>
            <a:ext cx="367408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pic>
        <p:nvPicPr>
          <p:cNvPr id="1028" name="Picture 4" descr="Resultado de imagen para santa claus gif png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693" y="1158265"/>
            <a:ext cx="1128286" cy="101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ipse 2">
            <a:hlinkClick r:id="" action="ppaction://hlinkshowjump?jump=nextslide"/>
          </p:cNvPr>
          <p:cNvSpPr/>
          <p:nvPr/>
        </p:nvSpPr>
        <p:spPr>
          <a:xfrm>
            <a:off x="6448916" y="1714754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Elipse 41">
            <a:hlinkClick r:id="" action="ppaction://hlinkshowjump?jump=nextslide"/>
          </p:cNvPr>
          <p:cNvSpPr/>
          <p:nvPr/>
        </p:nvSpPr>
        <p:spPr>
          <a:xfrm>
            <a:off x="6018648" y="2922138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Elipse 42">
            <a:hlinkClick r:id="" action="ppaction://hlinkshowjump?jump=nextslide"/>
          </p:cNvPr>
          <p:cNvSpPr/>
          <p:nvPr/>
        </p:nvSpPr>
        <p:spPr>
          <a:xfrm>
            <a:off x="5989278" y="4521327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Elipse 43">
            <a:hlinkClick r:id="rId13" action="ppaction://hlinksldjump"/>
          </p:cNvPr>
          <p:cNvSpPr/>
          <p:nvPr/>
        </p:nvSpPr>
        <p:spPr>
          <a:xfrm>
            <a:off x="7727377" y="3758332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Elipse 44">
            <a:hlinkClick r:id="rId13" action="ppaction://hlinksldjump"/>
          </p:cNvPr>
          <p:cNvSpPr/>
          <p:nvPr/>
        </p:nvSpPr>
        <p:spPr>
          <a:xfrm>
            <a:off x="7857779" y="3170282"/>
            <a:ext cx="322326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Elipse 45">
            <a:hlinkClick r:id="rId13" action="ppaction://hlinksldjump"/>
          </p:cNvPr>
          <p:cNvSpPr/>
          <p:nvPr/>
        </p:nvSpPr>
        <p:spPr>
          <a:xfrm>
            <a:off x="6326902" y="3497202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7" name="Elipse 46">
            <a:hlinkClick r:id="rId13" action="ppaction://hlinksldjump"/>
          </p:cNvPr>
          <p:cNvSpPr/>
          <p:nvPr/>
        </p:nvSpPr>
        <p:spPr>
          <a:xfrm>
            <a:off x="5075083" y="3709919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Elipse 47">
            <a:hlinkClick r:id="rId13" action="ppaction://hlinksldjump"/>
          </p:cNvPr>
          <p:cNvSpPr/>
          <p:nvPr/>
        </p:nvSpPr>
        <p:spPr>
          <a:xfrm>
            <a:off x="4915792" y="3271156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" name="Elipse 48">
            <a:hlinkClick r:id="rId13" action="ppaction://hlinksldjump"/>
          </p:cNvPr>
          <p:cNvSpPr/>
          <p:nvPr/>
        </p:nvSpPr>
        <p:spPr>
          <a:xfrm>
            <a:off x="6554644" y="2569387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0" name="Elipse 49">
            <a:hlinkClick r:id="rId13" action="ppaction://hlinksldjump"/>
          </p:cNvPr>
          <p:cNvSpPr/>
          <p:nvPr/>
        </p:nvSpPr>
        <p:spPr>
          <a:xfrm>
            <a:off x="7117381" y="2508208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1" name="Elipse 50">
            <a:hlinkClick r:id="rId13" action="ppaction://hlinksldjump"/>
          </p:cNvPr>
          <p:cNvSpPr/>
          <p:nvPr/>
        </p:nvSpPr>
        <p:spPr>
          <a:xfrm>
            <a:off x="6347247" y="2169542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2" name="Elipse 51">
            <a:hlinkClick r:id="rId13" action="ppaction://hlinksldjump"/>
          </p:cNvPr>
          <p:cNvSpPr/>
          <p:nvPr/>
        </p:nvSpPr>
        <p:spPr>
          <a:xfrm>
            <a:off x="5905291" y="2054678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3" name="Elipse 52">
            <a:hlinkClick r:id="rId13" action="ppaction://hlinksldjump"/>
          </p:cNvPr>
          <p:cNvSpPr/>
          <p:nvPr/>
        </p:nvSpPr>
        <p:spPr>
          <a:xfrm>
            <a:off x="5155877" y="2091604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Elipse 53">
            <a:hlinkClick r:id="rId13" action="ppaction://hlinksldjump"/>
          </p:cNvPr>
          <p:cNvSpPr/>
          <p:nvPr/>
        </p:nvSpPr>
        <p:spPr>
          <a:xfrm>
            <a:off x="6383298" y="1187742"/>
            <a:ext cx="307872" cy="31517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Elipse 54">
            <a:hlinkClick r:id="rId13" action="ppaction://hlinksldjump"/>
          </p:cNvPr>
          <p:cNvSpPr/>
          <p:nvPr/>
        </p:nvSpPr>
        <p:spPr>
          <a:xfrm>
            <a:off x="6768696" y="1152927"/>
            <a:ext cx="307872" cy="31517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6" name="Elipse 55">
            <a:hlinkClick r:id="rId13" action="ppaction://hlinksldjump"/>
          </p:cNvPr>
          <p:cNvSpPr/>
          <p:nvPr/>
        </p:nvSpPr>
        <p:spPr>
          <a:xfrm>
            <a:off x="6207765" y="925820"/>
            <a:ext cx="307872" cy="31517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7" name="Elipse 56">
            <a:hlinkClick r:id="rId13" action="ppaction://hlinksldjump"/>
          </p:cNvPr>
          <p:cNvSpPr/>
          <p:nvPr/>
        </p:nvSpPr>
        <p:spPr>
          <a:xfrm>
            <a:off x="6450600" y="292815"/>
            <a:ext cx="307872" cy="31517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8" name="Elipse 57">
            <a:hlinkClick r:id="rId13" action="ppaction://hlinksldjump"/>
          </p:cNvPr>
          <p:cNvSpPr/>
          <p:nvPr/>
        </p:nvSpPr>
        <p:spPr>
          <a:xfrm>
            <a:off x="4647206" y="4584605"/>
            <a:ext cx="307872" cy="31517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9" name="Elipse 58">
            <a:hlinkClick r:id="rId13" action="ppaction://hlinksldjump"/>
          </p:cNvPr>
          <p:cNvSpPr/>
          <p:nvPr/>
        </p:nvSpPr>
        <p:spPr>
          <a:xfrm>
            <a:off x="6326902" y="5252634"/>
            <a:ext cx="307872" cy="31517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0" name="Elipse 59">
            <a:hlinkClick r:id="rId13" action="ppaction://hlinksldjump"/>
          </p:cNvPr>
          <p:cNvSpPr/>
          <p:nvPr/>
        </p:nvSpPr>
        <p:spPr>
          <a:xfrm>
            <a:off x="6385564" y="5992905"/>
            <a:ext cx="375174" cy="35097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1" name="JO JO JO FELIZ NAVIDAD   EFECTO DE SONIDO[2]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472" end="2354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58645" y="520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8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3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60746"/>
            <a:ext cx="6013450" cy="605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pino navideÃ±o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0"/>
            <a:ext cx="5781676" cy="677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regalos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4430918"/>
            <a:ext cx="4724400" cy="267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JO JO JO FELIZ NAVIDAD   EFECTO DE SONIDO[2]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472" end="182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59135" y="1029393"/>
            <a:ext cx="609600" cy="609600"/>
          </a:xfrm>
          <a:prstGeom prst="rect">
            <a:avLst/>
          </a:prstGeom>
        </p:spPr>
      </p:pic>
      <p:pic>
        <p:nvPicPr>
          <p:cNvPr id="1026" name="Picture 2" descr="Resultado de imagen para correcto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71" y="1944369"/>
            <a:ext cx="4304127" cy="288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82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861" y="0"/>
            <a:ext cx="4756449" cy="650927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4112">
            <a:off x="438289" y="1897495"/>
            <a:ext cx="989673" cy="108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4112">
            <a:off x="438287" y="3353152"/>
            <a:ext cx="989673" cy="10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4112">
            <a:off x="2688173" y="2466652"/>
            <a:ext cx="989673" cy="108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4112">
            <a:off x="2688176" y="1206244"/>
            <a:ext cx="989673" cy="108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4112">
            <a:off x="438288" y="4988807"/>
            <a:ext cx="989673" cy="10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4112">
            <a:off x="2688172" y="4080981"/>
            <a:ext cx="989673" cy="108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" r="-772"/>
          <a:stretch/>
        </p:blipFill>
        <p:spPr>
          <a:xfrm rot="18664112">
            <a:off x="437547" y="476716"/>
            <a:ext cx="997310" cy="107849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2759932" y="1063844"/>
            <a:ext cx="8242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</a:t>
            </a:r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68279" y="4858472"/>
            <a:ext cx="7296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3+3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42276" y="3259720"/>
            <a:ext cx="11571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3+2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62733" y="328448"/>
            <a:ext cx="140325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5+5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783213" y="2391917"/>
            <a:ext cx="7296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8+1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727250" y="4034332"/>
            <a:ext cx="7425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- 1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547640" y="1803667"/>
            <a:ext cx="7296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+4</a:t>
            </a:r>
          </a:p>
        </p:txBody>
      </p:sp>
      <p:pic>
        <p:nvPicPr>
          <p:cNvPr id="22" name="Picture 4" descr="Resultado de imagen para santa claus gif png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840" y="4856241"/>
            <a:ext cx="1128286" cy="101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22"/>
          <p:cNvSpPr/>
          <p:nvPr/>
        </p:nvSpPr>
        <p:spPr>
          <a:xfrm>
            <a:off x="6454367" y="1587064"/>
            <a:ext cx="418704" cy="6463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6035660" y="2777689"/>
            <a:ext cx="418704" cy="6463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6013221" y="4406464"/>
            <a:ext cx="418704" cy="6463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6337347" y="5862946"/>
            <a:ext cx="418704" cy="6463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6380334" y="5188938"/>
            <a:ext cx="340158" cy="461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6195041" y="3388001"/>
            <a:ext cx="652743" cy="6463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6252617" y="2080367"/>
            <a:ext cx="652743" cy="6463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6310418" y="1092197"/>
            <a:ext cx="495649" cy="461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4468572" y="4468019"/>
            <a:ext cx="55015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5965394" y="2091604"/>
            <a:ext cx="340158" cy="461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4949991" y="3140001"/>
            <a:ext cx="340158" cy="461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7762201" y="3822555"/>
            <a:ext cx="340158" cy="461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6741465" y="1041206"/>
            <a:ext cx="340158" cy="461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5158890" y="3751792"/>
            <a:ext cx="282449" cy="3231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7863229" y="3271962"/>
            <a:ext cx="282449" cy="3231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7266143" y="2501469"/>
            <a:ext cx="282449" cy="3231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6570303" y="2549713"/>
            <a:ext cx="282449" cy="3231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5373823" y="2150908"/>
            <a:ext cx="282449" cy="3231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41" name="Rectángulo 40"/>
          <p:cNvSpPr/>
          <p:nvPr/>
        </p:nvSpPr>
        <p:spPr>
          <a:xfrm>
            <a:off x="6301423" y="886022"/>
            <a:ext cx="282449" cy="3231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42" name="Rectángulo 41"/>
          <p:cNvSpPr/>
          <p:nvPr/>
        </p:nvSpPr>
        <p:spPr>
          <a:xfrm>
            <a:off x="6422862" y="239296"/>
            <a:ext cx="367408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45" name="Elipse 44">
            <a:hlinkClick r:id="" action="ppaction://hlinkshowjump?jump=nextslide"/>
          </p:cNvPr>
          <p:cNvSpPr/>
          <p:nvPr/>
        </p:nvSpPr>
        <p:spPr>
          <a:xfrm>
            <a:off x="6341299" y="6063353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Elipse 45">
            <a:hlinkClick r:id="rId13" action="ppaction://hlinksldjump"/>
          </p:cNvPr>
          <p:cNvSpPr/>
          <p:nvPr/>
        </p:nvSpPr>
        <p:spPr>
          <a:xfrm>
            <a:off x="7722651" y="3869565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Elipse 46">
            <a:hlinkClick r:id="rId13" action="ppaction://hlinksldjump"/>
          </p:cNvPr>
          <p:cNvSpPr/>
          <p:nvPr/>
        </p:nvSpPr>
        <p:spPr>
          <a:xfrm>
            <a:off x="7833026" y="3178523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Elipse 47">
            <a:hlinkClick r:id="rId13" action="ppaction://hlinksldjump"/>
          </p:cNvPr>
          <p:cNvSpPr/>
          <p:nvPr/>
        </p:nvSpPr>
        <p:spPr>
          <a:xfrm>
            <a:off x="6326902" y="3497202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" name="Elipse 48">
            <a:hlinkClick r:id="rId13" action="ppaction://hlinksldjump"/>
          </p:cNvPr>
          <p:cNvSpPr/>
          <p:nvPr/>
        </p:nvSpPr>
        <p:spPr>
          <a:xfrm>
            <a:off x="5054260" y="3779473"/>
            <a:ext cx="452728" cy="25536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0" name="Elipse 49">
            <a:hlinkClick r:id="rId13" action="ppaction://hlinksldjump"/>
          </p:cNvPr>
          <p:cNvSpPr/>
          <p:nvPr/>
        </p:nvSpPr>
        <p:spPr>
          <a:xfrm>
            <a:off x="4867446" y="3168848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1" name="Elipse 50">
            <a:hlinkClick r:id="rId13" action="ppaction://hlinksldjump"/>
          </p:cNvPr>
          <p:cNvSpPr/>
          <p:nvPr/>
        </p:nvSpPr>
        <p:spPr>
          <a:xfrm>
            <a:off x="6449746" y="2569387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2" name="Elipse 51">
            <a:hlinkClick r:id="rId13" action="ppaction://hlinksldjump"/>
          </p:cNvPr>
          <p:cNvSpPr/>
          <p:nvPr/>
        </p:nvSpPr>
        <p:spPr>
          <a:xfrm>
            <a:off x="7219211" y="2531142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3" name="Elipse 52">
            <a:hlinkClick r:id="rId13" action="ppaction://hlinksldjump"/>
          </p:cNvPr>
          <p:cNvSpPr/>
          <p:nvPr/>
        </p:nvSpPr>
        <p:spPr>
          <a:xfrm>
            <a:off x="6347247" y="2169542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Elipse 53">
            <a:hlinkClick r:id="rId13" action="ppaction://hlinksldjump"/>
          </p:cNvPr>
          <p:cNvSpPr/>
          <p:nvPr/>
        </p:nvSpPr>
        <p:spPr>
          <a:xfrm>
            <a:off x="5862230" y="2034535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Elipse 54">
            <a:hlinkClick r:id="rId13" action="ppaction://hlinksldjump"/>
          </p:cNvPr>
          <p:cNvSpPr/>
          <p:nvPr/>
        </p:nvSpPr>
        <p:spPr>
          <a:xfrm>
            <a:off x="5303946" y="2080367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6" name="Elipse 55">
            <a:hlinkClick r:id="rId13" action="ppaction://hlinksldjump"/>
          </p:cNvPr>
          <p:cNvSpPr/>
          <p:nvPr/>
        </p:nvSpPr>
        <p:spPr>
          <a:xfrm>
            <a:off x="6383298" y="1187742"/>
            <a:ext cx="307872" cy="31517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7" name="Elipse 56">
            <a:hlinkClick r:id="rId13" action="ppaction://hlinksldjump"/>
          </p:cNvPr>
          <p:cNvSpPr/>
          <p:nvPr/>
        </p:nvSpPr>
        <p:spPr>
          <a:xfrm>
            <a:off x="6789690" y="1131768"/>
            <a:ext cx="307872" cy="31517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8" name="Elipse 57">
            <a:hlinkClick r:id="rId13" action="ppaction://hlinksldjump"/>
          </p:cNvPr>
          <p:cNvSpPr/>
          <p:nvPr/>
        </p:nvSpPr>
        <p:spPr>
          <a:xfrm>
            <a:off x="6236180" y="962463"/>
            <a:ext cx="307872" cy="31517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9" name="Elipse 58">
            <a:hlinkClick r:id="rId13" action="ppaction://hlinksldjump"/>
          </p:cNvPr>
          <p:cNvSpPr/>
          <p:nvPr/>
        </p:nvSpPr>
        <p:spPr>
          <a:xfrm>
            <a:off x="6471758" y="343318"/>
            <a:ext cx="307872" cy="31517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0" name="Elipse 59">
            <a:hlinkClick r:id="rId13" action="ppaction://hlinksldjump"/>
          </p:cNvPr>
          <p:cNvSpPr/>
          <p:nvPr/>
        </p:nvSpPr>
        <p:spPr>
          <a:xfrm>
            <a:off x="4647206" y="4584605"/>
            <a:ext cx="307872" cy="31517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1" name="Elipse 60">
            <a:hlinkClick r:id="rId13" action="ppaction://hlinksldjump"/>
          </p:cNvPr>
          <p:cNvSpPr/>
          <p:nvPr/>
        </p:nvSpPr>
        <p:spPr>
          <a:xfrm>
            <a:off x="6347247" y="5295453"/>
            <a:ext cx="307872" cy="31517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2" name="Elipse 61">
            <a:hlinkClick r:id="rId13" action="ppaction://hlinksldjump"/>
          </p:cNvPr>
          <p:cNvSpPr/>
          <p:nvPr/>
        </p:nvSpPr>
        <p:spPr>
          <a:xfrm>
            <a:off x="6057425" y="4564028"/>
            <a:ext cx="375174" cy="35097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3" name="Elipse 62">
            <a:hlinkClick r:id="rId13" action="ppaction://hlinksldjump"/>
          </p:cNvPr>
          <p:cNvSpPr/>
          <p:nvPr/>
        </p:nvSpPr>
        <p:spPr>
          <a:xfrm>
            <a:off x="6051857" y="2938316"/>
            <a:ext cx="375174" cy="35097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4" name="Elipse 63">
            <a:hlinkClick r:id="rId13" action="ppaction://hlinksldjump"/>
          </p:cNvPr>
          <p:cNvSpPr/>
          <p:nvPr/>
        </p:nvSpPr>
        <p:spPr>
          <a:xfrm>
            <a:off x="7017049" y="2026872"/>
            <a:ext cx="375174" cy="35097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5" name="Elipse 64">
            <a:hlinkClick r:id="rId13" action="ppaction://hlinksldjump"/>
          </p:cNvPr>
          <p:cNvSpPr/>
          <p:nvPr/>
        </p:nvSpPr>
        <p:spPr>
          <a:xfrm>
            <a:off x="6506468" y="1735692"/>
            <a:ext cx="375174" cy="35097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6" name="JO JO JO FELIZ NAVIDAD   EFECTO DE SONIDO[2]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472" end="2354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58645" y="520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9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3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60746"/>
            <a:ext cx="6013450" cy="605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pino navideÃ±o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0"/>
            <a:ext cx="5781676" cy="677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regalos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4430918"/>
            <a:ext cx="4724400" cy="267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JO JO JO FELIZ NAVIDAD   EFECTO DE SONIDO[2]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472" end="182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59135" y="1029393"/>
            <a:ext cx="609600" cy="609600"/>
          </a:xfrm>
          <a:prstGeom prst="rect">
            <a:avLst/>
          </a:prstGeom>
        </p:spPr>
      </p:pic>
      <p:pic>
        <p:nvPicPr>
          <p:cNvPr id="1026" name="Picture 2" descr="Resultado de imagen para correcto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71" y="1944369"/>
            <a:ext cx="4304127" cy="288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94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934" y="6682"/>
            <a:ext cx="4739418" cy="64859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4112">
            <a:off x="438289" y="1897495"/>
            <a:ext cx="989673" cy="108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4112">
            <a:off x="438287" y="3353152"/>
            <a:ext cx="989673" cy="10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4112">
            <a:off x="2688173" y="2466652"/>
            <a:ext cx="989673" cy="108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4112">
            <a:off x="2688176" y="1206244"/>
            <a:ext cx="989673" cy="108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4112">
            <a:off x="438288" y="4988807"/>
            <a:ext cx="989673" cy="10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4112">
            <a:off x="2688172" y="4080981"/>
            <a:ext cx="989673" cy="108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" r="-772"/>
          <a:stretch/>
        </p:blipFill>
        <p:spPr>
          <a:xfrm rot="18664112">
            <a:off x="437547" y="476716"/>
            <a:ext cx="997310" cy="107849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2759932" y="1063844"/>
            <a:ext cx="8242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</a:t>
            </a:r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68279" y="4858472"/>
            <a:ext cx="7296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3+3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05434" y="3259720"/>
            <a:ext cx="9843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3+2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68628" y="354332"/>
            <a:ext cx="141263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5+5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2783214" y="2391917"/>
            <a:ext cx="7296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8+1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727250" y="4034332"/>
            <a:ext cx="7425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- 1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547640" y="1803667"/>
            <a:ext cx="7296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+4</a:t>
            </a:r>
          </a:p>
        </p:txBody>
      </p:sp>
      <p:pic>
        <p:nvPicPr>
          <p:cNvPr id="22" name="Picture 4" descr="Resultado de imagen para santa claus gif png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75" y="3095134"/>
            <a:ext cx="1128286" cy="101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22"/>
          <p:cNvSpPr/>
          <p:nvPr/>
        </p:nvSpPr>
        <p:spPr>
          <a:xfrm>
            <a:off x="6454367" y="1587064"/>
            <a:ext cx="418704" cy="6463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6035660" y="2777689"/>
            <a:ext cx="418704" cy="6463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6013221" y="4406464"/>
            <a:ext cx="418704" cy="6463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6337347" y="5862946"/>
            <a:ext cx="418704" cy="6463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6380334" y="5188938"/>
            <a:ext cx="340158" cy="461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6195041" y="3388001"/>
            <a:ext cx="652743" cy="6463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6252617" y="2080367"/>
            <a:ext cx="652743" cy="6463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6310418" y="1092197"/>
            <a:ext cx="495649" cy="461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4468572" y="4468019"/>
            <a:ext cx="55015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5965394" y="2091604"/>
            <a:ext cx="340158" cy="461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4949991" y="3140001"/>
            <a:ext cx="340158" cy="461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7762201" y="3822555"/>
            <a:ext cx="340158" cy="461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6741465" y="1041206"/>
            <a:ext cx="340158" cy="461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5158890" y="3751792"/>
            <a:ext cx="282449" cy="3231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7863229" y="3271962"/>
            <a:ext cx="282449" cy="3231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7266143" y="2501469"/>
            <a:ext cx="282449" cy="3231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6570303" y="2549713"/>
            <a:ext cx="282449" cy="3231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5373823" y="2150908"/>
            <a:ext cx="282449" cy="3231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41" name="Rectángulo 40"/>
          <p:cNvSpPr/>
          <p:nvPr/>
        </p:nvSpPr>
        <p:spPr>
          <a:xfrm>
            <a:off x="6301423" y="886022"/>
            <a:ext cx="282449" cy="3231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42" name="Rectángulo 41"/>
          <p:cNvSpPr/>
          <p:nvPr/>
        </p:nvSpPr>
        <p:spPr>
          <a:xfrm>
            <a:off x="6422862" y="239296"/>
            <a:ext cx="367408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45" name="Elipse 44">
            <a:hlinkClick r:id="" action="ppaction://hlinkshowjump?jump=nextslide"/>
          </p:cNvPr>
          <p:cNvSpPr/>
          <p:nvPr/>
        </p:nvSpPr>
        <p:spPr>
          <a:xfrm>
            <a:off x="6258799" y="5210359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Elipse 45">
            <a:hlinkClick r:id="rId13" action="ppaction://hlinksldjump"/>
          </p:cNvPr>
          <p:cNvSpPr/>
          <p:nvPr/>
        </p:nvSpPr>
        <p:spPr>
          <a:xfrm>
            <a:off x="7715904" y="3805929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Elipse 46">
            <a:hlinkClick r:id="rId13" action="ppaction://hlinksldjump"/>
          </p:cNvPr>
          <p:cNvSpPr/>
          <p:nvPr/>
        </p:nvSpPr>
        <p:spPr>
          <a:xfrm>
            <a:off x="7778089" y="3215895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Elipse 47">
            <a:hlinkClick r:id="rId13" action="ppaction://hlinksldjump"/>
          </p:cNvPr>
          <p:cNvSpPr/>
          <p:nvPr/>
        </p:nvSpPr>
        <p:spPr>
          <a:xfrm>
            <a:off x="6326902" y="3497202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" name="Elipse 48">
            <a:hlinkClick r:id="rId13" action="ppaction://hlinksldjump"/>
          </p:cNvPr>
          <p:cNvSpPr/>
          <p:nvPr/>
        </p:nvSpPr>
        <p:spPr>
          <a:xfrm>
            <a:off x="5107168" y="3822555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0" name="Elipse 49">
            <a:hlinkClick r:id="rId13" action="ppaction://hlinksldjump"/>
          </p:cNvPr>
          <p:cNvSpPr/>
          <p:nvPr/>
        </p:nvSpPr>
        <p:spPr>
          <a:xfrm>
            <a:off x="4877181" y="3139847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1" name="Elipse 50">
            <a:hlinkClick r:id="rId13" action="ppaction://hlinksldjump"/>
          </p:cNvPr>
          <p:cNvSpPr/>
          <p:nvPr/>
        </p:nvSpPr>
        <p:spPr>
          <a:xfrm>
            <a:off x="6515101" y="2569387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2" name="Elipse 51">
            <a:hlinkClick r:id="rId13" action="ppaction://hlinksldjump"/>
          </p:cNvPr>
          <p:cNvSpPr/>
          <p:nvPr/>
        </p:nvSpPr>
        <p:spPr>
          <a:xfrm>
            <a:off x="7251149" y="2498533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3" name="Elipse 52">
            <a:hlinkClick r:id="rId13" action="ppaction://hlinksldjump"/>
          </p:cNvPr>
          <p:cNvSpPr/>
          <p:nvPr/>
        </p:nvSpPr>
        <p:spPr>
          <a:xfrm>
            <a:off x="6347247" y="2169542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Elipse 53">
            <a:hlinkClick r:id="rId13" action="ppaction://hlinksldjump"/>
          </p:cNvPr>
          <p:cNvSpPr/>
          <p:nvPr/>
        </p:nvSpPr>
        <p:spPr>
          <a:xfrm>
            <a:off x="5918333" y="1997645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Elipse 54">
            <a:hlinkClick r:id="rId13" action="ppaction://hlinksldjump"/>
          </p:cNvPr>
          <p:cNvSpPr/>
          <p:nvPr/>
        </p:nvSpPr>
        <p:spPr>
          <a:xfrm>
            <a:off x="5272479" y="2084865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6" name="Elipse 55">
            <a:hlinkClick r:id="rId13" action="ppaction://hlinksldjump"/>
          </p:cNvPr>
          <p:cNvSpPr/>
          <p:nvPr/>
        </p:nvSpPr>
        <p:spPr>
          <a:xfrm>
            <a:off x="6383298" y="1187742"/>
            <a:ext cx="307872" cy="31517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7" name="Elipse 56">
            <a:hlinkClick r:id="rId13" action="ppaction://hlinksldjump"/>
          </p:cNvPr>
          <p:cNvSpPr/>
          <p:nvPr/>
        </p:nvSpPr>
        <p:spPr>
          <a:xfrm>
            <a:off x="6803200" y="1119248"/>
            <a:ext cx="307872" cy="31517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8" name="Elipse 57">
            <a:hlinkClick r:id="rId13" action="ppaction://hlinksldjump"/>
          </p:cNvPr>
          <p:cNvSpPr/>
          <p:nvPr/>
        </p:nvSpPr>
        <p:spPr>
          <a:xfrm>
            <a:off x="6229362" y="833477"/>
            <a:ext cx="307872" cy="31517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9" name="Elipse 58">
            <a:hlinkClick r:id="rId13" action="ppaction://hlinksldjump"/>
          </p:cNvPr>
          <p:cNvSpPr/>
          <p:nvPr/>
        </p:nvSpPr>
        <p:spPr>
          <a:xfrm>
            <a:off x="6466508" y="311553"/>
            <a:ext cx="307872" cy="31517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0" name="Elipse 59">
            <a:hlinkClick r:id="rId13" action="ppaction://hlinksldjump"/>
          </p:cNvPr>
          <p:cNvSpPr/>
          <p:nvPr/>
        </p:nvSpPr>
        <p:spPr>
          <a:xfrm>
            <a:off x="4647206" y="4584605"/>
            <a:ext cx="307872" cy="31517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1" name="Elipse 60">
            <a:hlinkClick r:id="rId13" action="ppaction://hlinksldjump"/>
          </p:cNvPr>
          <p:cNvSpPr/>
          <p:nvPr/>
        </p:nvSpPr>
        <p:spPr>
          <a:xfrm>
            <a:off x="6379985" y="6076444"/>
            <a:ext cx="307872" cy="31517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2" name="Elipse 61">
            <a:hlinkClick r:id="rId13" action="ppaction://hlinksldjump"/>
          </p:cNvPr>
          <p:cNvSpPr/>
          <p:nvPr/>
        </p:nvSpPr>
        <p:spPr>
          <a:xfrm>
            <a:off x="6057425" y="4564028"/>
            <a:ext cx="375174" cy="35097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3" name="Elipse 62">
            <a:hlinkClick r:id="rId13" action="ppaction://hlinksldjump"/>
          </p:cNvPr>
          <p:cNvSpPr/>
          <p:nvPr/>
        </p:nvSpPr>
        <p:spPr>
          <a:xfrm>
            <a:off x="6051857" y="2938316"/>
            <a:ext cx="375174" cy="35097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4" name="Elipse 63">
            <a:hlinkClick r:id="rId13" action="ppaction://hlinksldjump"/>
          </p:cNvPr>
          <p:cNvSpPr/>
          <p:nvPr/>
        </p:nvSpPr>
        <p:spPr>
          <a:xfrm>
            <a:off x="7017049" y="2026872"/>
            <a:ext cx="375174" cy="35097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5" name="Elipse 64">
            <a:hlinkClick r:id="rId13" action="ppaction://hlinksldjump"/>
          </p:cNvPr>
          <p:cNvSpPr/>
          <p:nvPr/>
        </p:nvSpPr>
        <p:spPr>
          <a:xfrm>
            <a:off x="6506468" y="1735692"/>
            <a:ext cx="375174" cy="35097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6" name="JO JO JO FELIZ NAVIDAD   EFECTO DE SONIDO[2]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472" end="2354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58645" y="520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7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3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60746"/>
            <a:ext cx="6013450" cy="605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pino navideÃ±o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0"/>
            <a:ext cx="5781676" cy="677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regalos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4430918"/>
            <a:ext cx="4724400" cy="267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JO JO JO FELIZ NAVIDAD   EFECTO DE SONIDO[2]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472" end="182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59135" y="1029393"/>
            <a:ext cx="609600" cy="609600"/>
          </a:xfrm>
          <a:prstGeom prst="rect">
            <a:avLst/>
          </a:prstGeom>
        </p:spPr>
      </p:pic>
      <p:pic>
        <p:nvPicPr>
          <p:cNvPr id="1026" name="Picture 2" descr="Resultado de imagen para correcto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71" y="1944369"/>
            <a:ext cx="4304127" cy="288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97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971" y="6630"/>
            <a:ext cx="4736654" cy="64821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4112">
            <a:off x="438289" y="1897495"/>
            <a:ext cx="989673" cy="108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4112">
            <a:off x="438287" y="3353152"/>
            <a:ext cx="989673" cy="10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4112">
            <a:off x="2688173" y="2466652"/>
            <a:ext cx="989673" cy="108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4112">
            <a:off x="2688176" y="1206244"/>
            <a:ext cx="989673" cy="108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4112">
            <a:off x="438288" y="4988807"/>
            <a:ext cx="989673" cy="10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4112">
            <a:off x="2688172" y="4080981"/>
            <a:ext cx="989673" cy="108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" r="-772"/>
          <a:stretch/>
        </p:blipFill>
        <p:spPr>
          <a:xfrm rot="18664112">
            <a:off x="437547" y="476716"/>
            <a:ext cx="997310" cy="107849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2759931" y="1063844"/>
            <a:ext cx="8242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</a:t>
            </a:r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68278" y="4858472"/>
            <a:ext cx="7296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3+3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456270" y="3259720"/>
            <a:ext cx="104315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3+2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703299" y="354332"/>
            <a:ext cx="7296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5+5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2783213" y="2391917"/>
            <a:ext cx="7296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8+1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727250" y="4034332"/>
            <a:ext cx="7425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- 1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547640" y="1803667"/>
            <a:ext cx="7296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+4</a:t>
            </a:r>
          </a:p>
        </p:txBody>
      </p:sp>
      <p:pic>
        <p:nvPicPr>
          <p:cNvPr id="22" name="Picture 4" descr="Resultado de imagen para santa claus gif png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542" y="211646"/>
            <a:ext cx="1128286" cy="101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22"/>
          <p:cNvSpPr/>
          <p:nvPr/>
        </p:nvSpPr>
        <p:spPr>
          <a:xfrm>
            <a:off x="6454367" y="1587064"/>
            <a:ext cx="418704" cy="6463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6035660" y="2777689"/>
            <a:ext cx="418704" cy="6463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6013221" y="4406464"/>
            <a:ext cx="418704" cy="6463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6337347" y="5862946"/>
            <a:ext cx="418704" cy="6463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6380334" y="5188938"/>
            <a:ext cx="340158" cy="461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6195041" y="3388001"/>
            <a:ext cx="652743" cy="6463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6252617" y="2080367"/>
            <a:ext cx="652743" cy="6463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6310418" y="1092197"/>
            <a:ext cx="495649" cy="461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4468572" y="4468019"/>
            <a:ext cx="55015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5965394" y="2091604"/>
            <a:ext cx="340158" cy="461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4949991" y="3140001"/>
            <a:ext cx="340158" cy="461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7762201" y="3822555"/>
            <a:ext cx="340158" cy="461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6741465" y="1041206"/>
            <a:ext cx="340158" cy="461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5158890" y="3751792"/>
            <a:ext cx="282449" cy="3231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7863229" y="3271962"/>
            <a:ext cx="282449" cy="3231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7266143" y="2501469"/>
            <a:ext cx="282449" cy="3231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6570303" y="2549713"/>
            <a:ext cx="282449" cy="3231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5373823" y="2150908"/>
            <a:ext cx="282449" cy="3231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41" name="Rectángulo 40"/>
          <p:cNvSpPr/>
          <p:nvPr/>
        </p:nvSpPr>
        <p:spPr>
          <a:xfrm>
            <a:off x="6301423" y="886022"/>
            <a:ext cx="282449" cy="3231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42" name="Rectángulo 41"/>
          <p:cNvSpPr/>
          <p:nvPr/>
        </p:nvSpPr>
        <p:spPr>
          <a:xfrm>
            <a:off x="6422862" y="239296"/>
            <a:ext cx="367408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45" name="Elipse 44">
            <a:hlinkClick r:id="" action="ppaction://hlinkshowjump?jump=nextslide"/>
          </p:cNvPr>
          <p:cNvSpPr/>
          <p:nvPr/>
        </p:nvSpPr>
        <p:spPr>
          <a:xfrm>
            <a:off x="6330758" y="3534181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Elipse 45">
            <a:hlinkClick r:id="rId13" action="ppaction://hlinksldjump"/>
          </p:cNvPr>
          <p:cNvSpPr/>
          <p:nvPr/>
        </p:nvSpPr>
        <p:spPr>
          <a:xfrm>
            <a:off x="7660596" y="3845085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Elipse 46">
            <a:hlinkClick r:id="rId13" action="ppaction://hlinksldjump"/>
          </p:cNvPr>
          <p:cNvSpPr/>
          <p:nvPr/>
        </p:nvSpPr>
        <p:spPr>
          <a:xfrm>
            <a:off x="7778089" y="3190021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8" name="Elipse 47">
            <a:hlinkClick r:id="rId13" action="ppaction://hlinksldjump"/>
          </p:cNvPr>
          <p:cNvSpPr/>
          <p:nvPr/>
        </p:nvSpPr>
        <p:spPr>
          <a:xfrm>
            <a:off x="6316382" y="5165887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" name="Elipse 48">
            <a:hlinkClick r:id="rId13" action="ppaction://hlinksldjump"/>
          </p:cNvPr>
          <p:cNvSpPr/>
          <p:nvPr/>
        </p:nvSpPr>
        <p:spPr>
          <a:xfrm>
            <a:off x="5038372" y="3708039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0" name="Elipse 49">
            <a:hlinkClick r:id="rId13" action="ppaction://hlinksldjump"/>
          </p:cNvPr>
          <p:cNvSpPr/>
          <p:nvPr/>
        </p:nvSpPr>
        <p:spPr>
          <a:xfrm>
            <a:off x="4891416" y="3215718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1" name="Elipse 50">
            <a:hlinkClick r:id="rId13" action="ppaction://hlinksldjump"/>
          </p:cNvPr>
          <p:cNvSpPr/>
          <p:nvPr/>
        </p:nvSpPr>
        <p:spPr>
          <a:xfrm>
            <a:off x="6502509" y="2477406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2" name="Elipse 51">
            <a:hlinkClick r:id="rId13" action="ppaction://hlinksldjump"/>
          </p:cNvPr>
          <p:cNvSpPr/>
          <p:nvPr/>
        </p:nvSpPr>
        <p:spPr>
          <a:xfrm>
            <a:off x="7207868" y="2494932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Elipse 53">
            <a:hlinkClick r:id="rId13" action="ppaction://hlinksldjump"/>
          </p:cNvPr>
          <p:cNvSpPr/>
          <p:nvPr/>
        </p:nvSpPr>
        <p:spPr>
          <a:xfrm>
            <a:off x="5946510" y="2081578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Elipse 54">
            <a:hlinkClick r:id="rId13" action="ppaction://hlinksldjump"/>
          </p:cNvPr>
          <p:cNvSpPr/>
          <p:nvPr/>
        </p:nvSpPr>
        <p:spPr>
          <a:xfrm>
            <a:off x="5209320" y="2141447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7" name="Elipse 56">
            <a:hlinkClick r:id="rId13" action="ppaction://hlinksldjump"/>
          </p:cNvPr>
          <p:cNvSpPr/>
          <p:nvPr/>
        </p:nvSpPr>
        <p:spPr>
          <a:xfrm>
            <a:off x="6857747" y="1113191"/>
            <a:ext cx="307872" cy="31517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8" name="Elipse 57">
            <a:hlinkClick r:id="rId13" action="ppaction://hlinksldjump"/>
          </p:cNvPr>
          <p:cNvSpPr/>
          <p:nvPr/>
        </p:nvSpPr>
        <p:spPr>
          <a:xfrm>
            <a:off x="6257426" y="887258"/>
            <a:ext cx="307872" cy="31517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9" name="Elipse 58">
            <a:hlinkClick r:id="rId13" action="ppaction://hlinksldjump"/>
          </p:cNvPr>
          <p:cNvSpPr/>
          <p:nvPr/>
        </p:nvSpPr>
        <p:spPr>
          <a:xfrm>
            <a:off x="6490366" y="310456"/>
            <a:ext cx="307872" cy="31517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0" name="Elipse 59">
            <a:hlinkClick r:id="rId13" action="ppaction://hlinksldjump"/>
          </p:cNvPr>
          <p:cNvSpPr/>
          <p:nvPr/>
        </p:nvSpPr>
        <p:spPr>
          <a:xfrm>
            <a:off x="4647206" y="4584605"/>
            <a:ext cx="307872" cy="31517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1" name="Elipse 60">
            <a:hlinkClick r:id="rId13" action="ppaction://hlinksldjump"/>
          </p:cNvPr>
          <p:cNvSpPr/>
          <p:nvPr/>
        </p:nvSpPr>
        <p:spPr>
          <a:xfrm>
            <a:off x="6371802" y="6074613"/>
            <a:ext cx="307872" cy="31517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2" name="Elipse 61">
            <a:hlinkClick r:id="rId13" action="ppaction://hlinksldjump"/>
          </p:cNvPr>
          <p:cNvSpPr/>
          <p:nvPr/>
        </p:nvSpPr>
        <p:spPr>
          <a:xfrm>
            <a:off x="6057425" y="4564028"/>
            <a:ext cx="375174" cy="35097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3" name="Elipse 62">
            <a:hlinkClick r:id="rId13" action="ppaction://hlinksldjump"/>
          </p:cNvPr>
          <p:cNvSpPr/>
          <p:nvPr/>
        </p:nvSpPr>
        <p:spPr>
          <a:xfrm>
            <a:off x="6051857" y="2938316"/>
            <a:ext cx="375174" cy="35097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4" name="Elipse 63">
            <a:hlinkClick r:id="rId13" action="ppaction://hlinksldjump"/>
          </p:cNvPr>
          <p:cNvSpPr/>
          <p:nvPr/>
        </p:nvSpPr>
        <p:spPr>
          <a:xfrm>
            <a:off x="7017049" y="2026872"/>
            <a:ext cx="375174" cy="35097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5" name="Elipse 64">
            <a:hlinkClick r:id="rId13" action="ppaction://hlinksldjump"/>
          </p:cNvPr>
          <p:cNvSpPr/>
          <p:nvPr/>
        </p:nvSpPr>
        <p:spPr>
          <a:xfrm>
            <a:off x="6506468" y="1735692"/>
            <a:ext cx="375174" cy="35097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6" name="Elipse 65">
            <a:hlinkClick r:id="" action="ppaction://hlinkshowjump?jump=nextslide"/>
          </p:cNvPr>
          <p:cNvSpPr/>
          <p:nvPr/>
        </p:nvSpPr>
        <p:spPr>
          <a:xfrm>
            <a:off x="6380202" y="2205295"/>
            <a:ext cx="452728" cy="416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7" name="Elipse 66">
            <a:hlinkClick r:id="" action="ppaction://hlinkshowjump?jump=nextslide"/>
          </p:cNvPr>
          <p:cNvSpPr/>
          <p:nvPr/>
        </p:nvSpPr>
        <p:spPr>
          <a:xfrm>
            <a:off x="6427031" y="1222851"/>
            <a:ext cx="291128" cy="24558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8" name="JO JO JO FELIZ NAVIDAD   EFECTO DE SONIDO[2]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472" end="2354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58645" y="520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3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3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60746"/>
            <a:ext cx="6013450" cy="605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pino navideÃ±o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0"/>
            <a:ext cx="5781676" cy="677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regalos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4430918"/>
            <a:ext cx="4724400" cy="267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JO JO JO FELIZ NAVIDAD   EFECTO DE SONIDO[2]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472" end="182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59135" y="1029393"/>
            <a:ext cx="609600" cy="609600"/>
          </a:xfrm>
          <a:prstGeom prst="rect">
            <a:avLst/>
          </a:prstGeom>
        </p:spPr>
      </p:pic>
      <p:pic>
        <p:nvPicPr>
          <p:cNvPr id="1026" name="Picture 2" descr="Resultado de imagen para correcto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71" y="1944369"/>
            <a:ext cx="4304127" cy="288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7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</TotalTime>
  <Words>233</Words>
  <Application>Microsoft Office PowerPoint</Application>
  <PresentationFormat>Presentación en pantalla (4:3)</PresentationFormat>
  <Paragraphs>194</Paragraphs>
  <Slides>16</Slides>
  <Notes>0</Notes>
  <HiddenSlides>0</HiddenSlides>
  <MMClips>15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Arial Rounded MT Bold</vt:lpstr>
      <vt:lpstr>Calibri</vt:lpstr>
      <vt:lpstr>Calibri Light</vt:lpstr>
      <vt:lpstr>Tema de Office</vt:lpstr>
      <vt:lpstr>CALCULO  MENTAL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w10</dc:creator>
  <cp:lastModifiedBy>victor tisnado</cp:lastModifiedBy>
  <cp:revision>31</cp:revision>
  <dcterms:created xsi:type="dcterms:W3CDTF">2018-12-04T15:46:25Z</dcterms:created>
  <dcterms:modified xsi:type="dcterms:W3CDTF">2020-11-21T19:02:51Z</dcterms:modified>
</cp:coreProperties>
</file>