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548" r:id="rId2"/>
    <p:sldId id="54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AAA68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E6D2D-6DCB-45C1-9828-B2BD2C6EFE6C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FFFC3-D444-4ABE-AF3B-9B77AB0C2C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6894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CFFFC3-D444-4ABE-AF3B-9B77AB0C2CE3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2072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0973-52F5-45EE-AAF7-DB932C5E618D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2FF-F9B3-4652-9DC8-F573DC84DE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07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0973-52F5-45EE-AAF7-DB932C5E618D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2FF-F9B3-4652-9DC8-F573DC84DE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1928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0973-52F5-45EE-AAF7-DB932C5E618D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2FF-F9B3-4652-9DC8-F573DC84DE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140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0973-52F5-45EE-AAF7-DB932C5E618D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2FF-F9B3-4652-9DC8-F573DC84DE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8076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0973-52F5-45EE-AAF7-DB932C5E618D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2FF-F9B3-4652-9DC8-F573DC84DE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0395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0973-52F5-45EE-AAF7-DB932C5E618D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2FF-F9B3-4652-9DC8-F573DC84DE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359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0973-52F5-45EE-AAF7-DB932C5E618D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2FF-F9B3-4652-9DC8-F573DC84DE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2214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0973-52F5-45EE-AAF7-DB932C5E618D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2FF-F9B3-4652-9DC8-F573DC84DE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0463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0973-52F5-45EE-AAF7-DB932C5E618D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2FF-F9B3-4652-9DC8-F573DC84DE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1379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0973-52F5-45EE-AAF7-DB932C5E618D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2FF-F9B3-4652-9DC8-F573DC84DE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901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0973-52F5-45EE-AAF7-DB932C5E618D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32FF-F9B3-4652-9DC8-F573DC84DE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4827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0973-52F5-45EE-AAF7-DB932C5E618D}" type="datetimeFigureOut">
              <a:rPr lang="es-MX" smtClean="0"/>
              <a:t>30/04/2021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A32FF-F9B3-4652-9DC8-F573DC84DEA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98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5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D432D42C-031D-4C4F-AF61-49A11F793ECC}"/>
              </a:ext>
            </a:extLst>
          </p:cNvPr>
          <p:cNvSpPr/>
          <p:nvPr/>
        </p:nvSpPr>
        <p:spPr>
          <a:xfrm>
            <a:off x="641735" y="350404"/>
            <a:ext cx="11233248" cy="59766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D903834-0C9B-47AB-A626-4400930519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594" b="89844" l="7813" r="97852">
                        <a14:foregroundMark x1="10938" y1="16016" x2="18066" y2="23438"/>
                        <a14:foregroundMark x1="18066" y1="23438" x2="24316" y2="25293"/>
                        <a14:foregroundMark x1="58594" y1="25586" x2="65137" y2="21582"/>
                        <a14:foregroundMark x1="65137" y1="21582" x2="73145" y2="22656"/>
                        <a14:foregroundMark x1="73145" y1="22656" x2="76758" y2="26270"/>
                        <a14:foregroundMark x1="91016" y1="30566" x2="91016" y2="30566"/>
                        <a14:foregroundMark x1="27637" y1="13086" x2="26660" y2="20703"/>
                        <a14:foregroundMark x1="26660" y1="20703" x2="26563" y2="20703"/>
                        <a14:foregroundMark x1="28027" y1="13184" x2="29004" y2="19727"/>
                        <a14:foregroundMark x1="30664" y1="13770" x2="29102" y2="19336"/>
                        <a14:foregroundMark x1="31152" y1="15039" x2="28223" y2="20801"/>
                        <a14:foregroundMark x1="27344" y1="14160" x2="24316" y2="18652"/>
                        <a14:foregroundMark x1="26074" y1="11719" x2="24219" y2="18652"/>
                        <a14:foregroundMark x1="24219" y1="18652" x2="25000" y2="19336"/>
                        <a14:foregroundMark x1="8691" y1="49316" x2="8691" y2="49316"/>
                        <a14:foregroundMark x1="13379" y1="72754" x2="20508" y2="76563"/>
                        <a14:foregroundMark x1="20508" y1="76563" x2="25000" y2="77441"/>
                        <a14:foregroundMark x1="29688" y1="80762" x2="42090" y2="82813"/>
                        <a14:foregroundMark x1="50977" y1="84277" x2="59277" y2="83301"/>
                        <a14:foregroundMark x1="54492" y1="85352" x2="66309" y2="82715"/>
                        <a14:foregroundMark x1="70020" y1="83984" x2="72070" y2="81445"/>
                        <a14:foregroundMark x1="77930" y1="26660" x2="76074" y2="33398"/>
                        <a14:foregroundMark x1="76074" y1="33398" x2="75879" y2="33594"/>
                        <a14:foregroundMark x1="74707" y1="31738" x2="72559" y2="34961"/>
                        <a14:foregroundMark x1="72461" y1="37695" x2="72461" y2="37695"/>
                        <a14:foregroundMark x1="62402" y1="37891" x2="62402" y2="37891"/>
                        <a14:foregroundMark x1="62988" y1="44434" x2="62988" y2="44434"/>
                        <a14:foregroundMark x1="71289" y1="42090" x2="71289" y2="42090"/>
                        <a14:foregroundMark x1="71875" y1="40527" x2="71875" y2="40527"/>
                        <a14:foregroundMark x1="67090" y1="51563" x2="67090" y2="51563"/>
                        <a14:foregroundMark x1="68555" y1="47754" x2="68555" y2="47754"/>
                        <a14:foregroundMark x1="70020" y1="44434" x2="70020" y2="44434"/>
                        <a14:foregroundMark x1="69629" y1="46094" x2="69629" y2="46094"/>
                        <a14:foregroundMark x1="67871" y1="49707" x2="67871" y2="49707"/>
                        <a14:foregroundMark x1="7813" y1="20117" x2="7813" y2="20117"/>
                        <a14:foregroundMark x1="22461" y1="43555" x2="22461" y2="43555"/>
                        <a14:foregroundMark x1="22070" y1="43555" x2="23828" y2="43848"/>
                        <a14:foregroundMark x1="24512" y1="44922" x2="26855" y2="45801"/>
                        <a14:foregroundMark x1="27051" y1="46973" x2="29590" y2="47852"/>
                        <a14:foregroundMark x1="28027" y1="41211" x2="28027" y2="41211"/>
                        <a14:foregroundMark x1="72168" y1="79395" x2="73828" y2="76953"/>
                        <a14:foregroundMark x1="77344" y1="81445" x2="78418" y2="79688"/>
                        <a14:foregroundMark x1="65820" y1="64844" x2="62109" y2="59961"/>
                        <a14:foregroundMark x1="67090" y1="65039" x2="67090" y2="65039"/>
                        <a14:foregroundMark x1="67090" y1="65039" x2="67090" y2="65039"/>
                        <a14:backgroundMark x1="45898" y1="15625" x2="50293" y2="4297"/>
                        <a14:backgroundMark x1="51465" y1="14551" x2="51367" y2="2441"/>
                        <a14:backgroundMark x1="53223" y1="12305" x2="43555" y2="5859"/>
                        <a14:backgroundMark x1="51758" y1="8008" x2="44043" y2="9473"/>
                        <a14:backgroundMark x1="53418" y1="7422" x2="43262" y2="14648"/>
                        <a14:backgroundMark x1="55078" y1="8789" x2="44434" y2="12695"/>
                        <a14:backgroundMark x1="46191" y1="7422" x2="41211" y2="11914"/>
                        <a14:backgroundMark x1="45410" y1="6836" x2="41895" y2="13184"/>
                        <a14:backgroundMark x1="41895" y1="13184" x2="41797" y2="14355"/>
                        <a14:backgroundMark x1="52344" y1="8008" x2="43066" y2="15039"/>
                        <a14:backgroundMark x1="51953" y1="9961" x2="47070" y2="15723"/>
                        <a14:backgroundMark x1="47070" y1="15723" x2="47070" y2="15723"/>
                        <a14:backgroundMark x1="52344" y1="10156" x2="48145" y2="14941"/>
                        <a14:backgroundMark x1="43555" y1="10156" x2="42578" y2="13086"/>
                        <a14:backgroundMark x1="45605" y1="10645" x2="43945" y2="14160"/>
                        <a14:backgroundMark x1="91895" y1="30957" x2="98047" y2="32617"/>
                        <a14:backgroundMark x1="94531" y1="31445" x2="91504" y2="3076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752" y="724136"/>
            <a:ext cx="5229200" cy="52292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9A8AF23-AB51-4468-9F87-3D8AF10865D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359" y="4869160"/>
            <a:ext cx="1316561" cy="2706172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9E14481-1972-4141-8A15-E45F037D4E3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5050">
            <a:off x="10268434" y="-187885"/>
            <a:ext cx="2127619" cy="81284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796A51F-8520-47C6-9EBC-D49436C4A2A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1" y="787479"/>
            <a:ext cx="1316561" cy="2706172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E2189436-1DF3-4F8B-BA71-1A8EE2CE2B7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5050">
            <a:off x="8158293" y="-180672"/>
            <a:ext cx="2127619" cy="81284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902F458E-E80A-41F2-A5F6-B076DA84532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5050">
            <a:off x="6027280" y="-251184"/>
            <a:ext cx="2127619" cy="81284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E666B652-B7AF-400E-B6C1-2FF33880B6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5050">
            <a:off x="3911781" y="-240022"/>
            <a:ext cx="2127619" cy="81284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8CB78CCF-3239-4668-AD40-7B6D1412C9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5050">
            <a:off x="1796282" y="-314042"/>
            <a:ext cx="2127619" cy="81284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321ED2CC-1CC5-4108-8747-D8948FF8B8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5050">
            <a:off x="-299457" y="-348588"/>
            <a:ext cx="2127619" cy="81284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475896BD-D7AE-4957-944A-86B48B6C512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165" y="2492896"/>
            <a:ext cx="1316561" cy="270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474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ángulo: esquinas redondeadas 145">
            <a:extLst>
              <a:ext uri="{FF2B5EF4-FFF2-40B4-BE49-F238E27FC236}">
                <a16:creationId xmlns:a16="http://schemas.microsoft.com/office/drawing/2014/main" id="{3E8F387D-5935-479A-A3F5-9E9D94870B24}"/>
              </a:ext>
            </a:extLst>
          </p:cNvPr>
          <p:cNvSpPr/>
          <p:nvPr/>
        </p:nvSpPr>
        <p:spPr>
          <a:xfrm>
            <a:off x="119336" y="240535"/>
            <a:ext cx="11953328" cy="650083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32" name="Imagen 231">
            <a:extLst>
              <a:ext uri="{FF2B5EF4-FFF2-40B4-BE49-F238E27FC236}">
                <a16:creationId xmlns:a16="http://schemas.microsoft.com/office/drawing/2014/main" id="{F32288F1-F5A7-4D22-8F23-F2C71B7B7E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869" y="4927413"/>
            <a:ext cx="1316561" cy="2706172"/>
          </a:xfrm>
          <a:prstGeom prst="rect">
            <a:avLst/>
          </a:prstGeom>
        </p:spPr>
      </p:pic>
      <p:pic>
        <p:nvPicPr>
          <p:cNvPr id="44" name="Imagen 43">
            <a:extLst>
              <a:ext uri="{FF2B5EF4-FFF2-40B4-BE49-F238E27FC236}">
                <a16:creationId xmlns:a16="http://schemas.microsoft.com/office/drawing/2014/main" id="{EDC182AB-C91A-4419-9C48-A5255550C52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5050">
            <a:off x="9975075" y="-255075"/>
            <a:ext cx="2127619" cy="812840"/>
          </a:xfrm>
          <a:prstGeom prst="rect">
            <a:avLst/>
          </a:prstGeom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0EFAE8B0-43B0-49C0-9B58-B7EF373B7C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9553" y="768052"/>
            <a:ext cx="1316561" cy="2706172"/>
          </a:xfrm>
          <a:prstGeom prst="rect">
            <a:avLst/>
          </a:prstGeom>
        </p:spPr>
      </p:pic>
      <p:grpSp>
        <p:nvGrpSpPr>
          <p:cNvPr id="2" name="botón">
            <a:extLst>
              <a:ext uri="{FF2B5EF4-FFF2-40B4-BE49-F238E27FC236}">
                <a16:creationId xmlns:a16="http://schemas.microsoft.com/office/drawing/2014/main" id="{B2D03DAF-B1B4-4CAD-AF1B-6A3C26E50540}"/>
              </a:ext>
            </a:extLst>
          </p:cNvPr>
          <p:cNvGrpSpPr/>
          <p:nvPr/>
        </p:nvGrpSpPr>
        <p:grpSpPr>
          <a:xfrm>
            <a:off x="512898" y="4294961"/>
            <a:ext cx="1739848" cy="1517277"/>
            <a:chOff x="707056" y="710080"/>
            <a:chExt cx="1512168" cy="1517277"/>
          </a:xfrm>
        </p:grpSpPr>
        <p:sp>
          <p:nvSpPr>
            <p:cNvPr id="1056" name="Elipse 1055">
              <a:extLst>
                <a:ext uri="{FF2B5EF4-FFF2-40B4-BE49-F238E27FC236}">
                  <a16:creationId xmlns:a16="http://schemas.microsoft.com/office/drawing/2014/main" id="{CAF75BD5-9408-4AD9-B518-FA65A03F17F5}"/>
                </a:ext>
              </a:extLst>
            </p:cNvPr>
            <p:cNvSpPr/>
            <p:nvPr/>
          </p:nvSpPr>
          <p:spPr>
            <a:xfrm>
              <a:off x="707056" y="710080"/>
              <a:ext cx="1512168" cy="1517277"/>
            </a:xfrm>
            <a:prstGeom prst="ellipse">
              <a:avLst/>
            </a:prstGeom>
            <a:solidFill>
              <a:srgbClr val="FF0000"/>
            </a:solidFill>
            <a:ln w="34925">
              <a:solidFill>
                <a:srgbClr val="FF0000"/>
              </a:solidFill>
            </a:ln>
            <a:effectLst>
              <a:outerShdw blurRad="225425" dist="50800" dir="5220000" algn="ctr">
                <a:srgbClr val="000000">
                  <a:alpha val="33000"/>
                </a:srgbClr>
              </a:outerShdw>
            </a:effectLst>
            <a:scene3d>
              <a:camera prst="perspectiveFront" fov="3300000">
                <a:rot lat="486000" lon="19530000" rev="174000"/>
              </a:camera>
              <a:lightRig rig="harsh" dir="t">
                <a:rot lat="0" lon="0" rev="3000000"/>
              </a:lightRig>
            </a:scene3d>
            <a:sp3d extrusionH="254000" contourW="19050">
              <a:bevelT w="82550" h="44450" prst="angle"/>
              <a:bevelB w="82550" h="44450" prst="angle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solidFill>
                  <a:srgbClr val="FFC000"/>
                </a:solidFill>
              </a:endParaRPr>
            </a:p>
          </p:txBody>
        </p:sp>
        <p:sp>
          <p:nvSpPr>
            <p:cNvPr id="1057" name="CuadroTexto 1056">
              <a:extLst>
                <a:ext uri="{FF2B5EF4-FFF2-40B4-BE49-F238E27FC236}">
                  <a16:creationId xmlns:a16="http://schemas.microsoft.com/office/drawing/2014/main" id="{8DA654E8-8CC7-44A0-BEBC-4DAD1015B95B}"/>
                </a:ext>
              </a:extLst>
            </p:cNvPr>
            <p:cNvSpPr txBox="1"/>
            <p:nvPr/>
          </p:nvSpPr>
          <p:spPr>
            <a:xfrm>
              <a:off x="808748" y="1053700"/>
              <a:ext cx="1300647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JUGAR OTRA VEZ</a:t>
              </a:r>
            </a:p>
          </p:txBody>
        </p:sp>
      </p:grpSp>
      <p:sp>
        <p:nvSpPr>
          <p:cNvPr id="8" name="CuadroTexto 7">
            <a:extLst>
              <a:ext uri="{FF2B5EF4-FFF2-40B4-BE49-F238E27FC236}">
                <a16:creationId xmlns:a16="http://schemas.microsoft.com/office/drawing/2014/main" id="{A8730326-F466-400E-B099-19BCDE2D9788}"/>
              </a:ext>
            </a:extLst>
          </p:cNvPr>
          <p:cNvSpPr txBox="1"/>
          <p:nvPr/>
        </p:nvSpPr>
        <p:spPr>
          <a:xfrm>
            <a:off x="6440" y="252820"/>
            <a:ext cx="2774705" cy="153888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5400" dirty="0" err="1">
                <a:ln w="6600">
                  <a:noFill/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fore Christmas" pitchFamily="2" charset="0"/>
                <a:ea typeface="A little sunshine" panose="02000603000000000000" pitchFamily="2" charset="0"/>
                <a:cs typeface="Aharoni" panose="02010803020104030203" pitchFamily="2" charset="-79"/>
              </a:rPr>
              <a:t>Memorama</a:t>
            </a:r>
            <a:endParaRPr lang="es-MX" sz="5400" dirty="0">
              <a:ln w="6600">
                <a:noFill/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fore Christmas" pitchFamily="2" charset="0"/>
              <a:ea typeface="A little sunshine" panose="02000603000000000000" pitchFamily="2" charset="0"/>
              <a:cs typeface="Aharoni" panose="02010803020104030203" pitchFamily="2" charset="-79"/>
            </a:endParaRPr>
          </a:p>
          <a:p>
            <a:pPr algn="ctr"/>
            <a:endParaRPr lang="es-MX" sz="4000" b="1" dirty="0">
              <a:ln w="6600">
                <a:noFill/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18" name="Rectángulo 217">
            <a:extLst>
              <a:ext uri="{FF2B5EF4-FFF2-40B4-BE49-F238E27FC236}">
                <a16:creationId xmlns:a16="http://schemas.microsoft.com/office/drawing/2014/main" id="{279BEF8C-49DF-4989-867F-368173166E23}"/>
              </a:ext>
            </a:extLst>
          </p:cNvPr>
          <p:cNvSpPr/>
          <p:nvPr/>
        </p:nvSpPr>
        <p:spPr>
          <a:xfrm>
            <a:off x="7340410" y="2560719"/>
            <a:ext cx="1270311" cy="184138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5" name="Rectángulo 224">
            <a:extLst>
              <a:ext uri="{FF2B5EF4-FFF2-40B4-BE49-F238E27FC236}">
                <a16:creationId xmlns:a16="http://schemas.microsoft.com/office/drawing/2014/main" id="{B8B5ECA8-0A4E-43A8-A7C7-09A59E2B96F8}"/>
              </a:ext>
            </a:extLst>
          </p:cNvPr>
          <p:cNvSpPr/>
          <p:nvPr/>
        </p:nvSpPr>
        <p:spPr>
          <a:xfrm>
            <a:off x="8879892" y="4569773"/>
            <a:ext cx="1270311" cy="184138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2" name="Rectángulo 221">
            <a:extLst>
              <a:ext uri="{FF2B5EF4-FFF2-40B4-BE49-F238E27FC236}">
                <a16:creationId xmlns:a16="http://schemas.microsoft.com/office/drawing/2014/main" id="{E491F1C4-9A52-4C49-861A-22D873228915}"/>
              </a:ext>
            </a:extLst>
          </p:cNvPr>
          <p:cNvSpPr/>
          <p:nvPr/>
        </p:nvSpPr>
        <p:spPr>
          <a:xfrm>
            <a:off x="4248251" y="4592524"/>
            <a:ext cx="1270311" cy="184138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5" name="Rectángulo 214">
            <a:extLst>
              <a:ext uri="{FF2B5EF4-FFF2-40B4-BE49-F238E27FC236}">
                <a16:creationId xmlns:a16="http://schemas.microsoft.com/office/drawing/2014/main" id="{A68ADDAC-A53C-4BD9-842C-9D2707C0F694}"/>
              </a:ext>
            </a:extLst>
          </p:cNvPr>
          <p:cNvSpPr/>
          <p:nvPr/>
        </p:nvSpPr>
        <p:spPr>
          <a:xfrm>
            <a:off x="2760393" y="2577323"/>
            <a:ext cx="1270311" cy="184138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3" name="Rectángulo 222">
            <a:extLst>
              <a:ext uri="{FF2B5EF4-FFF2-40B4-BE49-F238E27FC236}">
                <a16:creationId xmlns:a16="http://schemas.microsoft.com/office/drawing/2014/main" id="{A4E82537-A437-48FE-B324-966D52343351}"/>
              </a:ext>
            </a:extLst>
          </p:cNvPr>
          <p:cNvSpPr/>
          <p:nvPr/>
        </p:nvSpPr>
        <p:spPr>
          <a:xfrm>
            <a:off x="5769054" y="4582660"/>
            <a:ext cx="1270311" cy="184138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7" name="Rectángulo 216">
            <a:extLst>
              <a:ext uri="{FF2B5EF4-FFF2-40B4-BE49-F238E27FC236}">
                <a16:creationId xmlns:a16="http://schemas.microsoft.com/office/drawing/2014/main" id="{9A456C47-4B03-47C4-B3AD-647863C5144C}"/>
              </a:ext>
            </a:extLst>
          </p:cNvPr>
          <p:cNvSpPr/>
          <p:nvPr/>
        </p:nvSpPr>
        <p:spPr>
          <a:xfrm>
            <a:off x="5784991" y="2573606"/>
            <a:ext cx="1270311" cy="184138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4" name="Rectángulo 223">
            <a:extLst>
              <a:ext uri="{FF2B5EF4-FFF2-40B4-BE49-F238E27FC236}">
                <a16:creationId xmlns:a16="http://schemas.microsoft.com/office/drawing/2014/main" id="{5570FD55-F72A-4CED-AABD-C7DCE6F157A7}"/>
              </a:ext>
            </a:extLst>
          </p:cNvPr>
          <p:cNvSpPr/>
          <p:nvPr/>
        </p:nvSpPr>
        <p:spPr>
          <a:xfrm>
            <a:off x="7324473" y="4569773"/>
            <a:ext cx="1270311" cy="184138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70" name="Imagen 169">
            <a:extLst>
              <a:ext uri="{FF2B5EF4-FFF2-40B4-BE49-F238E27FC236}">
                <a16:creationId xmlns:a16="http://schemas.microsoft.com/office/drawing/2014/main" id="{1617F5C5-DEB3-4F6B-868D-F2CB1F2FF27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204" y="2670862"/>
            <a:ext cx="1143161" cy="1731243"/>
          </a:xfrm>
          <a:prstGeom prst="rect">
            <a:avLst/>
          </a:prstGeom>
        </p:spPr>
      </p:pic>
      <p:sp>
        <p:nvSpPr>
          <p:cNvPr id="216" name="Rectángulo 215">
            <a:extLst>
              <a:ext uri="{FF2B5EF4-FFF2-40B4-BE49-F238E27FC236}">
                <a16:creationId xmlns:a16="http://schemas.microsoft.com/office/drawing/2014/main" id="{74CDB984-F9B5-4418-943B-9FB7AB1DDAAA}"/>
              </a:ext>
            </a:extLst>
          </p:cNvPr>
          <p:cNvSpPr/>
          <p:nvPr/>
        </p:nvSpPr>
        <p:spPr>
          <a:xfrm>
            <a:off x="4264188" y="2583470"/>
            <a:ext cx="1270311" cy="184138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0" name="Rectángulo 219">
            <a:extLst>
              <a:ext uri="{FF2B5EF4-FFF2-40B4-BE49-F238E27FC236}">
                <a16:creationId xmlns:a16="http://schemas.microsoft.com/office/drawing/2014/main" id="{FAAF2D77-3F96-42AB-9B19-36905AB41D83}"/>
              </a:ext>
            </a:extLst>
          </p:cNvPr>
          <p:cNvSpPr/>
          <p:nvPr/>
        </p:nvSpPr>
        <p:spPr>
          <a:xfrm>
            <a:off x="10407205" y="2560719"/>
            <a:ext cx="1270311" cy="184138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1" name="Rectángulo 220">
            <a:extLst>
              <a:ext uri="{FF2B5EF4-FFF2-40B4-BE49-F238E27FC236}">
                <a16:creationId xmlns:a16="http://schemas.microsoft.com/office/drawing/2014/main" id="{006C69D3-09DB-421E-923E-6A2F572B76F9}"/>
              </a:ext>
            </a:extLst>
          </p:cNvPr>
          <p:cNvSpPr/>
          <p:nvPr/>
        </p:nvSpPr>
        <p:spPr>
          <a:xfrm>
            <a:off x="2744456" y="4586377"/>
            <a:ext cx="1270311" cy="184138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9" name="Rectángulo 218">
            <a:extLst>
              <a:ext uri="{FF2B5EF4-FFF2-40B4-BE49-F238E27FC236}">
                <a16:creationId xmlns:a16="http://schemas.microsoft.com/office/drawing/2014/main" id="{BC07C5F2-116C-4D23-A4B3-ECBB7B45B485}"/>
              </a:ext>
            </a:extLst>
          </p:cNvPr>
          <p:cNvSpPr/>
          <p:nvPr/>
        </p:nvSpPr>
        <p:spPr>
          <a:xfrm>
            <a:off x="8895829" y="2560719"/>
            <a:ext cx="1270311" cy="184138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1D0553E-854F-4BD1-8020-29B9B3D8B9A1}"/>
              </a:ext>
            </a:extLst>
          </p:cNvPr>
          <p:cNvSpPr/>
          <p:nvPr/>
        </p:nvSpPr>
        <p:spPr>
          <a:xfrm>
            <a:off x="2760628" y="528099"/>
            <a:ext cx="1270311" cy="184138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6" name="Rectángulo 225">
            <a:extLst>
              <a:ext uri="{FF2B5EF4-FFF2-40B4-BE49-F238E27FC236}">
                <a16:creationId xmlns:a16="http://schemas.microsoft.com/office/drawing/2014/main" id="{26946BD0-426A-40E5-BD3A-26D698B4999A}"/>
              </a:ext>
            </a:extLst>
          </p:cNvPr>
          <p:cNvSpPr/>
          <p:nvPr/>
        </p:nvSpPr>
        <p:spPr>
          <a:xfrm>
            <a:off x="10391268" y="4569773"/>
            <a:ext cx="1270311" cy="184138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0" name="Rectángulo 209">
            <a:extLst>
              <a:ext uri="{FF2B5EF4-FFF2-40B4-BE49-F238E27FC236}">
                <a16:creationId xmlns:a16="http://schemas.microsoft.com/office/drawing/2014/main" id="{59618075-8BDE-4FC7-8126-9EEAF878A020}"/>
              </a:ext>
            </a:extLst>
          </p:cNvPr>
          <p:cNvSpPr/>
          <p:nvPr/>
        </p:nvSpPr>
        <p:spPr>
          <a:xfrm>
            <a:off x="4261406" y="528077"/>
            <a:ext cx="1270311" cy="184138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2" name="Rectángulo 211">
            <a:extLst>
              <a:ext uri="{FF2B5EF4-FFF2-40B4-BE49-F238E27FC236}">
                <a16:creationId xmlns:a16="http://schemas.microsoft.com/office/drawing/2014/main" id="{048B0558-C31F-4C43-82AB-09616DE0A824}"/>
              </a:ext>
            </a:extLst>
          </p:cNvPr>
          <p:cNvSpPr/>
          <p:nvPr/>
        </p:nvSpPr>
        <p:spPr>
          <a:xfrm>
            <a:off x="7337628" y="505326"/>
            <a:ext cx="1270311" cy="184138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3" name="Rectángulo 212">
            <a:extLst>
              <a:ext uri="{FF2B5EF4-FFF2-40B4-BE49-F238E27FC236}">
                <a16:creationId xmlns:a16="http://schemas.microsoft.com/office/drawing/2014/main" id="{706E6F56-B7BC-43D7-B72F-9DCDCE06CAB6}"/>
              </a:ext>
            </a:extLst>
          </p:cNvPr>
          <p:cNvSpPr/>
          <p:nvPr/>
        </p:nvSpPr>
        <p:spPr>
          <a:xfrm>
            <a:off x="8893047" y="505326"/>
            <a:ext cx="1270311" cy="184138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1" name="Rectángulo 210">
            <a:extLst>
              <a:ext uri="{FF2B5EF4-FFF2-40B4-BE49-F238E27FC236}">
                <a16:creationId xmlns:a16="http://schemas.microsoft.com/office/drawing/2014/main" id="{BD42B7E7-1E01-40A4-9251-7B221C635F65}"/>
              </a:ext>
            </a:extLst>
          </p:cNvPr>
          <p:cNvSpPr/>
          <p:nvPr/>
        </p:nvSpPr>
        <p:spPr>
          <a:xfrm>
            <a:off x="5782209" y="518213"/>
            <a:ext cx="1270311" cy="184138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4" name="Rectángulo 213">
            <a:extLst>
              <a:ext uri="{FF2B5EF4-FFF2-40B4-BE49-F238E27FC236}">
                <a16:creationId xmlns:a16="http://schemas.microsoft.com/office/drawing/2014/main" id="{4EDC9F21-3357-4AAD-866B-EF0C635AD35F}"/>
              </a:ext>
            </a:extLst>
          </p:cNvPr>
          <p:cNvSpPr/>
          <p:nvPr/>
        </p:nvSpPr>
        <p:spPr>
          <a:xfrm>
            <a:off x="10404423" y="505326"/>
            <a:ext cx="1270311" cy="184138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74" name="x9">
            <a:extLst>
              <a:ext uri="{FF2B5EF4-FFF2-40B4-BE49-F238E27FC236}">
                <a16:creationId xmlns:a16="http://schemas.microsoft.com/office/drawing/2014/main" id="{4BC51966-0D8E-4BCE-95B2-FA483CE654A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438" b="98403" l="1280" r="98240">
                        <a14:foregroundMark x1="23680" y1="6709" x2="23680" y2="6709"/>
                        <a14:foregroundMark x1="22240" y1="3994" x2="22080" y2="2875"/>
                        <a14:foregroundMark x1="22240" y1="2236" x2="22240" y2="2236"/>
                        <a14:foregroundMark x1="22240" y1="2236" x2="22240" y2="2236"/>
                        <a14:foregroundMark x1="22080" y1="2077" x2="22080" y2="2077"/>
                        <a14:foregroundMark x1="21440" y1="1597" x2="21440" y2="1597"/>
                        <a14:foregroundMark x1="21280" y1="1597" x2="21280" y2="1597"/>
                        <a14:foregroundMark x1="21280" y1="1597" x2="21280" y2="1597"/>
                        <a14:foregroundMark x1="20640" y1="1757" x2="20640" y2="1757"/>
                        <a14:foregroundMark x1="19840" y1="1917" x2="19840" y2="1917"/>
                        <a14:foregroundMark x1="19840" y1="1917" x2="19840" y2="1917"/>
                        <a14:foregroundMark x1="19680" y1="2077" x2="18240" y2="3195"/>
                        <a14:foregroundMark x1="15840" y1="4633" x2="14560" y2="5751"/>
                        <a14:foregroundMark x1="12960" y1="6869" x2="11680" y2="9425"/>
                        <a14:foregroundMark x1="9760" y1="12141" x2="7680" y2="14377"/>
                        <a14:foregroundMark x1="6880" y1="15655" x2="5600" y2="17252"/>
                        <a14:foregroundMark x1="4000" y1="18530" x2="3200" y2="19489"/>
                        <a14:foregroundMark x1="2720" y1="20128" x2="2720" y2="20128"/>
                        <a14:foregroundMark x1="1920" y1="21246" x2="1920" y2="21246"/>
                        <a14:foregroundMark x1="1440" y1="21246" x2="1440" y2="21246"/>
                        <a14:foregroundMark x1="1440" y1="21246" x2="1440" y2="21246"/>
                        <a14:foregroundMark x1="1440" y1="21246" x2="1440" y2="21246"/>
                        <a14:foregroundMark x1="93440" y1="15335" x2="93440" y2="15335"/>
                        <a14:foregroundMark x1="93920" y1="15655" x2="94400" y2="15815"/>
                        <a14:foregroundMark x1="95040" y1="16294" x2="95040" y2="16294"/>
                        <a14:foregroundMark x1="95520" y1="16933" x2="96320" y2="18051"/>
                        <a14:foregroundMark x1="96960" y1="19169" x2="98080" y2="20607"/>
                        <a14:foregroundMark x1="98240" y1="20767" x2="98240" y2="20767"/>
                        <a14:foregroundMark x1="98240" y1="21246" x2="95360" y2="22204"/>
                        <a14:foregroundMark x1="77280" y1="23163" x2="75520" y2="23642"/>
                        <a14:foregroundMark x1="58080" y1="21246" x2="58080" y2="21246"/>
                        <a14:foregroundMark x1="57600" y1="19329" x2="57600" y2="18211"/>
                        <a14:foregroundMark x1="57920" y1="17252" x2="58560" y2="16773"/>
                        <a14:foregroundMark x1="59040" y1="16613" x2="60480" y2="15495"/>
                        <a14:foregroundMark x1="61120" y1="15176" x2="61120" y2="15176"/>
                        <a14:foregroundMark x1="36000" y1="12141" x2="36000" y2="12141"/>
                        <a14:foregroundMark x1="36320" y1="12300" x2="36800" y2="13099"/>
                        <a14:foregroundMark x1="65760" y1="64537" x2="71520" y2="69808"/>
                        <a14:foregroundMark x1="82400" y1="78594" x2="83040" y2="79233"/>
                        <a14:foregroundMark x1="84320" y1="80831" x2="83840" y2="82268"/>
                        <a14:foregroundMark x1="81920" y1="86262" x2="80000" y2="89617"/>
                        <a14:foregroundMark x1="79680" y1="90895" x2="79200" y2="92492"/>
                        <a14:foregroundMark x1="78720" y1="93610" x2="78400" y2="94569"/>
                        <a14:foregroundMark x1="78080" y1="95687" x2="77920" y2="96326"/>
                        <a14:foregroundMark x1="77920" y1="96645" x2="77760" y2="97125"/>
                        <a14:foregroundMark x1="77760" y1="97444" x2="77760" y2="97444"/>
                        <a14:foregroundMark x1="97280" y1="76997" x2="97280" y2="76997"/>
                        <a14:foregroundMark x1="97920" y1="76997" x2="97920" y2="76997"/>
                        <a14:foregroundMark x1="98240" y1="76997" x2="98240" y2="76997"/>
                        <a14:foregroundMark x1="21600" y1="97125" x2="21600" y2="97125"/>
                        <a14:foregroundMark x1="21600" y1="98562" x2="21600" y2="98562"/>
                        <a14:foregroundMark x1="1280" y1="76997" x2="1280" y2="769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189" y="3798783"/>
            <a:ext cx="587639" cy="588579"/>
          </a:xfrm>
          <a:prstGeom prst="rect">
            <a:avLst/>
          </a:prstGeom>
        </p:spPr>
      </p:pic>
      <p:pic>
        <p:nvPicPr>
          <p:cNvPr id="1026" name="Picture 2" descr="Jun-kun &amp; Jane-chan Animated! | Emoticonos animados, Imagenes animadas,  Fotos de feliz cumpleaños">
            <a:extLst>
              <a:ext uri="{FF2B5EF4-FFF2-40B4-BE49-F238E27FC236}">
                <a16:creationId xmlns:a16="http://schemas.microsoft.com/office/drawing/2014/main" id="{E82F3479-61D1-400A-B4D8-E10A3E75097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841" y="1425977"/>
            <a:ext cx="2773320" cy="224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A34342C-71CB-4F16-8D6A-D60696E9E7D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099" y="2650835"/>
            <a:ext cx="1150535" cy="164424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F130761-F42F-4AB6-A6BE-D9E22148CFA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575" y="591418"/>
            <a:ext cx="1049318" cy="1668889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666887B2-C5A9-4111-8B18-EC25C2D70CA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4245" y="4728589"/>
            <a:ext cx="1273956" cy="158806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95E97064-75EB-46EB-AE7E-811752AD67C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667" y="706094"/>
            <a:ext cx="1123947" cy="1554213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FD0C3027-E251-4A52-9AAD-0A9FAA3CC7D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925" y="620687"/>
            <a:ext cx="1002637" cy="163962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7D858DF-72D8-43F8-81A5-422A832C8505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174" y="632644"/>
            <a:ext cx="1038349" cy="1696116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D1B7D78B-09C6-4400-936E-50D482253FA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460" y="667592"/>
            <a:ext cx="1173315" cy="1628649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9228F514-6E48-41F3-B444-47F144F5633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620" y="620687"/>
            <a:ext cx="1143161" cy="1731243"/>
          </a:xfrm>
          <a:prstGeom prst="rect">
            <a:avLst/>
          </a:prstGeom>
        </p:spPr>
      </p:pic>
      <p:pic>
        <p:nvPicPr>
          <p:cNvPr id="171" name="Imagen 170">
            <a:extLst>
              <a:ext uri="{FF2B5EF4-FFF2-40B4-BE49-F238E27FC236}">
                <a16:creationId xmlns:a16="http://schemas.microsoft.com/office/drawing/2014/main" id="{B39F55FE-619D-44BD-AB4D-805B37F48A2C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709" y="2641661"/>
            <a:ext cx="1173315" cy="1628649"/>
          </a:xfrm>
          <a:prstGeom prst="rect">
            <a:avLst/>
          </a:prstGeom>
        </p:spPr>
      </p:pic>
      <p:pic>
        <p:nvPicPr>
          <p:cNvPr id="173" name="Imagen 172">
            <a:extLst>
              <a:ext uri="{FF2B5EF4-FFF2-40B4-BE49-F238E27FC236}">
                <a16:creationId xmlns:a16="http://schemas.microsoft.com/office/drawing/2014/main" id="{4E0B0708-00C8-473C-AEF4-51B755B50D45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170" y="4709303"/>
            <a:ext cx="1038349" cy="1696116"/>
          </a:xfrm>
          <a:prstGeom prst="rect">
            <a:avLst/>
          </a:prstGeom>
        </p:spPr>
      </p:pic>
      <p:pic>
        <p:nvPicPr>
          <p:cNvPr id="174" name="Imagen 173">
            <a:extLst>
              <a:ext uri="{FF2B5EF4-FFF2-40B4-BE49-F238E27FC236}">
                <a16:creationId xmlns:a16="http://schemas.microsoft.com/office/drawing/2014/main" id="{94A8459F-519F-4162-B5FC-FD55C47D478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709" y="4718568"/>
            <a:ext cx="1002637" cy="1639620"/>
          </a:xfrm>
          <a:prstGeom prst="rect">
            <a:avLst/>
          </a:prstGeom>
        </p:spPr>
      </p:pic>
      <p:pic>
        <p:nvPicPr>
          <p:cNvPr id="176" name="Imagen 175">
            <a:extLst>
              <a:ext uri="{FF2B5EF4-FFF2-40B4-BE49-F238E27FC236}">
                <a16:creationId xmlns:a16="http://schemas.microsoft.com/office/drawing/2014/main" id="{B3B47D20-3A0C-4A34-9A01-B43FEC756A3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241" y="2772384"/>
            <a:ext cx="1123947" cy="1554213"/>
          </a:xfrm>
          <a:prstGeom prst="rect">
            <a:avLst/>
          </a:prstGeom>
        </p:spPr>
      </p:pic>
      <p:pic>
        <p:nvPicPr>
          <p:cNvPr id="177" name="Imagen 176">
            <a:extLst>
              <a:ext uri="{FF2B5EF4-FFF2-40B4-BE49-F238E27FC236}">
                <a16:creationId xmlns:a16="http://schemas.microsoft.com/office/drawing/2014/main" id="{C4AE29FA-231F-4D01-BFBB-867C46C12FF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421" y="2664212"/>
            <a:ext cx="1273956" cy="1588060"/>
          </a:xfrm>
          <a:prstGeom prst="rect">
            <a:avLst/>
          </a:prstGeom>
        </p:spPr>
      </p:pic>
      <p:pic>
        <p:nvPicPr>
          <p:cNvPr id="179" name="Imagen 178">
            <a:extLst>
              <a:ext uri="{FF2B5EF4-FFF2-40B4-BE49-F238E27FC236}">
                <a16:creationId xmlns:a16="http://schemas.microsoft.com/office/drawing/2014/main" id="{74C48AC7-D651-49DF-8E22-D703276E4F0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485" y="2634981"/>
            <a:ext cx="1049318" cy="1668889"/>
          </a:xfrm>
          <a:prstGeom prst="rect">
            <a:avLst/>
          </a:prstGeom>
        </p:spPr>
      </p:pic>
      <p:pic>
        <p:nvPicPr>
          <p:cNvPr id="180" name="Imagen 179">
            <a:extLst>
              <a:ext uri="{FF2B5EF4-FFF2-40B4-BE49-F238E27FC236}">
                <a16:creationId xmlns:a16="http://schemas.microsoft.com/office/drawing/2014/main" id="{3A453453-7F99-43F8-96C5-10E2737EF11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415" y="4628999"/>
            <a:ext cx="1150535" cy="1644243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59A6D38F-DE1B-44DD-B42D-2F82BB5D848B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252" y="4666709"/>
            <a:ext cx="1219131" cy="1685505"/>
          </a:xfrm>
          <a:prstGeom prst="rect">
            <a:avLst/>
          </a:prstGeom>
        </p:spPr>
      </p:pic>
      <p:pic>
        <p:nvPicPr>
          <p:cNvPr id="182" name="Imagen 181">
            <a:extLst>
              <a:ext uri="{FF2B5EF4-FFF2-40B4-BE49-F238E27FC236}">
                <a16:creationId xmlns:a16="http://schemas.microsoft.com/office/drawing/2014/main" id="{91C11325-BBAA-4367-8A9E-F600F25AC3B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7519" y="4692188"/>
            <a:ext cx="1152523" cy="1593416"/>
          </a:xfrm>
          <a:prstGeom prst="rect">
            <a:avLst/>
          </a:prstGeom>
        </p:spPr>
      </p:pic>
      <p:pic>
        <p:nvPicPr>
          <p:cNvPr id="89" name="x1">
            <a:extLst>
              <a:ext uri="{FF2B5EF4-FFF2-40B4-BE49-F238E27FC236}">
                <a16:creationId xmlns:a16="http://schemas.microsoft.com/office/drawing/2014/main" id="{26DF73A1-7984-497B-B465-584ED9F16A6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438" b="98403" l="1280" r="98240">
                        <a14:foregroundMark x1="23680" y1="6709" x2="23680" y2="6709"/>
                        <a14:foregroundMark x1="22240" y1="3994" x2="22080" y2="2875"/>
                        <a14:foregroundMark x1="22240" y1="2236" x2="22240" y2="2236"/>
                        <a14:foregroundMark x1="22240" y1="2236" x2="22240" y2="2236"/>
                        <a14:foregroundMark x1="22080" y1="2077" x2="22080" y2="2077"/>
                        <a14:foregroundMark x1="21440" y1="1597" x2="21440" y2="1597"/>
                        <a14:foregroundMark x1="21280" y1="1597" x2="21280" y2="1597"/>
                        <a14:foregroundMark x1="21280" y1="1597" x2="21280" y2="1597"/>
                        <a14:foregroundMark x1="20640" y1="1757" x2="20640" y2="1757"/>
                        <a14:foregroundMark x1="19840" y1="1917" x2="19840" y2="1917"/>
                        <a14:foregroundMark x1="19840" y1="1917" x2="19840" y2="1917"/>
                        <a14:foregroundMark x1="19680" y1="2077" x2="18240" y2="3195"/>
                        <a14:foregroundMark x1="15840" y1="4633" x2="14560" y2="5751"/>
                        <a14:foregroundMark x1="12960" y1="6869" x2="11680" y2="9425"/>
                        <a14:foregroundMark x1="9760" y1="12141" x2="7680" y2="14377"/>
                        <a14:foregroundMark x1="6880" y1="15655" x2="5600" y2="17252"/>
                        <a14:foregroundMark x1="4000" y1="18530" x2="3200" y2="19489"/>
                        <a14:foregroundMark x1="2720" y1="20128" x2="2720" y2="20128"/>
                        <a14:foregroundMark x1="1920" y1="21246" x2="1920" y2="21246"/>
                        <a14:foregroundMark x1="1440" y1="21246" x2="1440" y2="21246"/>
                        <a14:foregroundMark x1="1440" y1="21246" x2="1440" y2="21246"/>
                        <a14:foregroundMark x1="1440" y1="21246" x2="1440" y2="21246"/>
                        <a14:foregroundMark x1="93440" y1="15335" x2="93440" y2="15335"/>
                        <a14:foregroundMark x1="93920" y1="15655" x2="94400" y2="15815"/>
                        <a14:foregroundMark x1="95040" y1="16294" x2="95040" y2="16294"/>
                        <a14:foregroundMark x1="95520" y1="16933" x2="96320" y2="18051"/>
                        <a14:foregroundMark x1="96960" y1="19169" x2="98080" y2="20607"/>
                        <a14:foregroundMark x1="98240" y1="20767" x2="98240" y2="20767"/>
                        <a14:foregroundMark x1="98240" y1="21246" x2="95360" y2="22204"/>
                        <a14:foregroundMark x1="77280" y1="23163" x2="75520" y2="23642"/>
                        <a14:foregroundMark x1="58080" y1="21246" x2="58080" y2="21246"/>
                        <a14:foregroundMark x1="57600" y1="19329" x2="57600" y2="18211"/>
                        <a14:foregroundMark x1="57920" y1="17252" x2="58560" y2="16773"/>
                        <a14:foregroundMark x1="59040" y1="16613" x2="60480" y2="15495"/>
                        <a14:foregroundMark x1="61120" y1="15176" x2="61120" y2="15176"/>
                        <a14:foregroundMark x1="36000" y1="12141" x2="36000" y2="12141"/>
                        <a14:foregroundMark x1="36320" y1="12300" x2="36800" y2="13099"/>
                        <a14:foregroundMark x1="65760" y1="64537" x2="71520" y2="69808"/>
                        <a14:foregroundMark x1="82400" y1="78594" x2="83040" y2="79233"/>
                        <a14:foregroundMark x1="84320" y1="80831" x2="83840" y2="82268"/>
                        <a14:foregroundMark x1="81920" y1="86262" x2="80000" y2="89617"/>
                        <a14:foregroundMark x1="79680" y1="90895" x2="79200" y2="92492"/>
                        <a14:foregroundMark x1="78720" y1="93610" x2="78400" y2="94569"/>
                        <a14:foregroundMark x1="78080" y1="95687" x2="77920" y2="96326"/>
                        <a14:foregroundMark x1="77920" y1="96645" x2="77760" y2="97125"/>
                        <a14:foregroundMark x1="77760" y1="97444" x2="77760" y2="97444"/>
                        <a14:foregroundMark x1="97280" y1="76997" x2="97280" y2="76997"/>
                        <a14:foregroundMark x1="97920" y1="76997" x2="97920" y2="76997"/>
                        <a14:foregroundMark x1="98240" y1="76997" x2="98240" y2="76997"/>
                        <a14:foregroundMark x1="21600" y1="97125" x2="21600" y2="97125"/>
                        <a14:foregroundMark x1="21600" y1="98562" x2="21600" y2="98562"/>
                        <a14:foregroundMark x1="1280" y1="76997" x2="1280" y2="769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240" y="1832720"/>
            <a:ext cx="587639" cy="588579"/>
          </a:xfrm>
          <a:prstGeom prst="rect">
            <a:avLst/>
          </a:prstGeom>
        </p:spPr>
      </p:pic>
      <p:pic>
        <p:nvPicPr>
          <p:cNvPr id="267" name="x2">
            <a:extLst>
              <a:ext uri="{FF2B5EF4-FFF2-40B4-BE49-F238E27FC236}">
                <a16:creationId xmlns:a16="http://schemas.microsoft.com/office/drawing/2014/main" id="{74DD9183-71D8-429F-8C68-5DCC2A1455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438" b="98403" l="1280" r="98240">
                        <a14:foregroundMark x1="23680" y1="6709" x2="23680" y2="6709"/>
                        <a14:foregroundMark x1="22240" y1="3994" x2="22080" y2="2875"/>
                        <a14:foregroundMark x1="22240" y1="2236" x2="22240" y2="2236"/>
                        <a14:foregroundMark x1="22240" y1="2236" x2="22240" y2="2236"/>
                        <a14:foregroundMark x1="22080" y1="2077" x2="22080" y2="2077"/>
                        <a14:foregroundMark x1="21440" y1="1597" x2="21440" y2="1597"/>
                        <a14:foregroundMark x1="21280" y1="1597" x2="21280" y2="1597"/>
                        <a14:foregroundMark x1="21280" y1="1597" x2="21280" y2="1597"/>
                        <a14:foregroundMark x1="20640" y1="1757" x2="20640" y2="1757"/>
                        <a14:foregroundMark x1="19840" y1="1917" x2="19840" y2="1917"/>
                        <a14:foregroundMark x1="19840" y1="1917" x2="19840" y2="1917"/>
                        <a14:foregroundMark x1="19680" y1="2077" x2="18240" y2="3195"/>
                        <a14:foregroundMark x1="15840" y1="4633" x2="14560" y2="5751"/>
                        <a14:foregroundMark x1="12960" y1="6869" x2="11680" y2="9425"/>
                        <a14:foregroundMark x1="9760" y1="12141" x2="7680" y2="14377"/>
                        <a14:foregroundMark x1="6880" y1="15655" x2="5600" y2="17252"/>
                        <a14:foregroundMark x1="4000" y1="18530" x2="3200" y2="19489"/>
                        <a14:foregroundMark x1="2720" y1="20128" x2="2720" y2="20128"/>
                        <a14:foregroundMark x1="1920" y1="21246" x2="1920" y2="21246"/>
                        <a14:foregroundMark x1="1440" y1="21246" x2="1440" y2="21246"/>
                        <a14:foregroundMark x1="1440" y1="21246" x2="1440" y2="21246"/>
                        <a14:foregroundMark x1="1440" y1="21246" x2="1440" y2="21246"/>
                        <a14:foregroundMark x1="93440" y1="15335" x2="93440" y2="15335"/>
                        <a14:foregroundMark x1="93920" y1="15655" x2="94400" y2="15815"/>
                        <a14:foregroundMark x1="95040" y1="16294" x2="95040" y2="16294"/>
                        <a14:foregroundMark x1="95520" y1="16933" x2="96320" y2="18051"/>
                        <a14:foregroundMark x1="96960" y1="19169" x2="98080" y2="20607"/>
                        <a14:foregroundMark x1="98240" y1="20767" x2="98240" y2="20767"/>
                        <a14:foregroundMark x1="98240" y1="21246" x2="95360" y2="22204"/>
                        <a14:foregroundMark x1="77280" y1="23163" x2="75520" y2="23642"/>
                        <a14:foregroundMark x1="58080" y1="21246" x2="58080" y2="21246"/>
                        <a14:foregroundMark x1="57600" y1="19329" x2="57600" y2="18211"/>
                        <a14:foregroundMark x1="57920" y1="17252" x2="58560" y2="16773"/>
                        <a14:foregroundMark x1="59040" y1="16613" x2="60480" y2="15495"/>
                        <a14:foregroundMark x1="61120" y1="15176" x2="61120" y2="15176"/>
                        <a14:foregroundMark x1="36000" y1="12141" x2="36000" y2="12141"/>
                        <a14:foregroundMark x1="36320" y1="12300" x2="36800" y2="13099"/>
                        <a14:foregroundMark x1="65760" y1="64537" x2="71520" y2="69808"/>
                        <a14:foregroundMark x1="82400" y1="78594" x2="83040" y2="79233"/>
                        <a14:foregroundMark x1="84320" y1="80831" x2="83840" y2="82268"/>
                        <a14:foregroundMark x1="81920" y1="86262" x2="80000" y2="89617"/>
                        <a14:foregroundMark x1="79680" y1="90895" x2="79200" y2="92492"/>
                        <a14:foregroundMark x1="78720" y1="93610" x2="78400" y2="94569"/>
                        <a14:foregroundMark x1="78080" y1="95687" x2="77920" y2="96326"/>
                        <a14:foregroundMark x1="77920" y1="96645" x2="77760" y2="97125"/>
                        <a14:foregroundMark x1="77760" y1="97444" x2="77760" y2="97444"/>
                        <a14:foregroundMark x1="97280" y1="76997" x2="97280" y2="76997"/>
                        <a14:foregroundMark x1="97920" y1="76997" x2="97920" y2="76997"/>
                        <a14:foregroundMark x1="98240" y1="76997" x2="98240" y2="76997"/>
                        <a14:foregroundMark x1="21600" y1="97125" x2="21600" y2="97125"/>
                        <a14:foregroundMark x1="21600" y1="98562" x2="21600" y2="98562"/>
                        <a14:foregroundMark x1="1280" y1="76997" x2="1280" y2="769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794" y="1745144"/>
            <a:ext cx="587639" cy="588579"/>
          </a:xfrm>
          <a:prstGeom prst="rect">
            <a:avLst/>
          </a:prstGeom>
        </p:spPr>
      </p:pic>
      <p:pic>
        <p:nvPicPr>
          <p:cNvPr id="268" name="x3">
            <a:extLst>
              <a:ext uri="{FF2B5EF4-FFF2-40B4-BE49-F238E27FC236}">
                <a16:creationId xmlns:a16="http://schemas.microsoft.com/office/drawing/2014/main" id="{242D38B3-599E-443A-A59A-0D89C3B8909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438" b="98403" l="1280" r="98240">
                        <a14:foregroundMark x1="23680" y1="6709" x2="23680" y2="6709"/>
                        <a14:foregroundMark x1="22240" y1="3994" x2="22080" y2="2875"/>
                        <a14:foregroundMark x1="22240" y1="2236" x2="22240" y2="2236"/>
                        <a14:foregroundMark x1="22240" y1="2236" x2="22240" y2="2236"/>
                        <a14:foregroundMark x1="22080" y1="2077" x2="22080" y2="2077"/>
                        <a14:foregroundMark x1="21440" y1="1597" x2="21440" y2="1597"/>
                        <a14:foregroundMark x1="21280" y1="1597" x2="21280" y2="1597"/>
                        <a14:foregroundMark x1="21280" y1="1597" x2="21280" y2="1597"/>
                        <a14:foregroundMark x1="20640" y1="1757" x2="20640" y2="1757"/>
                        <a14:foregroundMark x1="19840" y1="1917" x2="19840" y2="1917"/>
                        <a14:foregroundMark x1="19840" y1="1917" x2="19840" y2="1917"/>
                        <a14:foregroundMark x1="19680" y1="2077" x2="18240" y2="3195"/>
                        <a14:foregroundMark x1="15840" y1="4633" x2="14560" y2="5751"/>
                        <a14:foregroundMark x1="12960" y1="6869" x2="11680" y2="9425"/>
                        <a14:foregroundMark x1="9760" y1="12141" x2="7680" y2="14377"/>
                        <a14:foregroundMark x1="6880" y1="15655" x2="5600" y2="17252"/>
                        <a14:foregroundMark x1="4000" y1="18530" x2="3200" y2="19489"/>
                        <a14:foregroundMark x1="2720" y1="20128" x2="2720" y2="20128"/>
                        <a14:foregroundMark x1="1920" y1="21246" x2="1920" y2="21246"/>
                        <a14:foregroundMark x1="1440" y1="21246" x2="1440" y2="21246"/>
                        <a14:foregroundMark x1="1440" y1="21246" x2="1440" y2="21246"/>
                        <a14:foregroundMark x1="1440" y1="21246" x2="1440" y2="21246"/>
                        <a14:foregroundMark x1="93440" y1="15335" x2="93440" y2="15335"/>
                        <a14:foregroundMark x1="93920" y1="15655" x2="94400" y2="15815"/>
                        <a14:foregroundMark x1="95040" y1="16294" x2="95040" y2="16294"/>
                        <a14:foregroundMark x1="95520" y1="16933" x2="96320" y2="18051"/>
                        <a14:foregroundMark x1="96960" y1="19169" x2="98080" y2="20607"/>
                        <a14:foregroundMark x1="98240" y1="20767" x2="98240" y2="20767"/>
                        <a14:foregroundMark x1="98240" y1="21246" x2="95360" y2="22204"/>
                        <a14:foregroundMark x1="77280" y1="23163" x2="75520" y2="23642"/>
                        <a14:foregroundMark x1="58080" y1="21246" x2="58080" y2="21246"/>
                        <a14:foregroundMark x1="57600" y1="19329" x2="57600" y2="18211"/>
                        <a14:foregroundMark x1="57920" y1="17252" x2="58560" y2="16773"/>
                        <a14:foregroundMark x1="59040" y1="16613" x2="60480" y2="15495"/>
                        <a14:foregroundMark x1="61120" y1="15176" x2="61120" y2="15176"/>
                        <a14:foregroundMark x1="36000" y1="12141" x2="36000" y2="12141"/>
                        <a14:foregroundMark x1="36320" y1="12300" x2="36800" y2="13099"/>
                        <a14:foregroundMark x1="65760" y1="64537" x2="71520" y2="69808"/>
                        <a14:foregroundMark x1="82400" y1="78594" x2="83040" y2="79233"/>
                        <a14:foregroundMark x1="84320" y1="80831" x2="83840" y2="82268"/>
                        <a14:foregroundMark x1="81920" y1="86262" x2="80000" y2="89617"/>
                        <a14:foregroundMark x1="79680" y1="90895" x2="79200" y2="92492"/>
                        <a14:foregroundMark x1="78720" y1="93610" x2="78400" y2="94569"/>
                        <a14:foregroundMark x1="78080" y1="95687" x2="77920" y2="96326"/>
                        <a14:foregroundMark x1="77920" y1="96645" x2="77760" y2="97125"/>
                        <a14:foregroundMark x1="77760" y1="97444" x2="77760" y2="97444"/>
                        <a14:foregroundMark x1="97280" y1="76997" x2="97280" y2="76997"/>
                        <a14:foregroundMark x1="97920" y1="76997" x2="97920" y2="76997"/>
                        <a14:foregroundMark x1="98240" y1="76997" x2="98240" y2="76997"/>
                        <a14:foregroundMark x1="21600" y1="97125" x2="21600" y2="97125"/>
                        <a14:foregroundMark x1="21600" y1="98562" x2="21600" y2="98562"/>
                        <a14:foregroundMark x1="1280" y1="76997" x2="1280" y2="769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209" y="1763352"/>
            <a:ext cx="587639" cy="588579"/>
          </a:xfrm>
          <a:prstGeom prst="rect">
            <a:avLst/>
          </a:prstGeom>
        </p:spPr>
      </p:pic>
      <p:pic>
        <p:nvPicPr>
          <p:cNvPr id="269" name="x4">
            <a:extLst>
              <a:ext uri="{FF2B5EF4-FFF2-40B4-BE49-F238E27FC236}">
                <a16:creationId xmlns:a16="http://schemas.microsoft.com/office/drawing/2014/main" id="{910F0F45-242C-4C9F-ADE1-D211C53D3D0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438" b="98403" l="1280" r="98240">
                        <a14:foregroundMark x1="23680" y1="6709" x2="23680" y2="6709"/>
                        <a14:foregroundMark x1="22240" y1="3994" x2="22080" y2="2875"/>
                        <a14:foregroundMark x1="22240" y1="2236" x2="22240" y2="2236"/>
                        <a14:foregroundMark x1="22240" y1="2236" x2="22240" y2="2236"/>
                        <a14:foregroundMark x1="22080" y1="2077" x2="22080" y2="2077"/>
                        <a14:foregroundMark x1="21440" y1="1597" x2="21440" y2="1597"/>
                        <a14:foregroundMark x1="21280" y1="1597" x2="21280" y2="1597"/>
                        <a14:foregroundMark x1="21280" y1="1597" x2="21280" y2="1597"/>
                        <a14:foregroundMark x1="20640" y1="1757" x2="20640" y2="1757"/>
                        <a14:foregroundMark x1="19840" y1="1917" x2="19840" y2="1917"/>
                        <a14:foregroundMark x1="19840" y1="1917" x2="19840" y2="1917"/>
                        <a14:foregroundMark x1="19680" y1="2077" x2="18240" y2="3195"/>
                        <a14:foregroundMark x1="15840" y1="4633" x2="14560" y2="5751"/>
                        <a14:foregroundMark x1="12960" y1="6869" x2="11680" y2="9425"/>
                        <a14:foregroundMark x1="9760" y1="12141" x2="7680" y2="14377"/>
                        <a14:foregroundMark x1="6880" y1="15655" x2="5600" y2="17252"/>
                        <a14:foregroundMark x1="4000" y1="18530" x2="3200" y2="19489"/>
                        <a14:foregroundMark x1="2720" y1="20128" x2="2720" y2="20128"/>
                        <a14:foregroundMark x1="1920" y1="21246" x2="1920" y2="21246"/>
                        <a14:foregroundMark x1="1440" y1="21246" x2="1440" y2="21246"/>
                        <a14:foregroundMark x1="1440" y1="21246" x2="1440" y2="21246"/>
                        <a14:foregroundMark x1="1440" y1="21246" x2="1440" y2="21246"/>
                        <a14:foregroundMark x1="93440" y1="15335" x2="93440" y2="15335"/>
                        <a14:foregroundMark x1="93920" y1="15655" x2="94400" y2="15815"/>
                        <a14:foregroundMark x1="95040" y1="16294" x2="95040" y2="16294"/>
                        <a14:foregroundMark x1="95520" y1="16933" x2="96320" y2="18051"/>
                        <a14:foregroundMark x1="96960" y1="19169" x2="98080" y2="20607"/>
                        <a14:foregroundMark x1="98240" y1="20767" x2="98240" y2="20767"/>
                        <a14:foregroundMark x1="98240" y1="21246" x2="95360" y2="22204"/>
                        <a14:foregroundMark x1="77280" y1="23163" x2="75520" y2="23642"/>
                        <a14:foregroundMark x1="58080" y1="21246" x2="58080" y2="21246"/>
                        <a14:foregroundMark x1="57600" y1="19329" x2="57600" y2="18211"/>
                        <a14:foregroundMark x1="57920" y1="17252" x2="58560" y2="16773"/>
                        <a14:foregroundMark x1="59040" y1="16613" x2="60480" y2="15495"/>
                        <a14:foregroundMark x1="61120" y1="15176" x2="61120" y2="15176"/>
                        <a14:foregroundMark x1="36000" y1="12141" x2="36000" y2="12141"/>
                        <a14:foregroundMark x1="36320" y1="12300" x2="36800" y2="13099"/>
                        <a14:foregroundMark x1="65760" y1="64537" x2="71520" y2="69808"/>
                        <a14:foregroundMark x1="82400" y1="78594" x2="83040" y2="79233"/>
                        <a14:foregroundMark x1="84320" y1="80831" x2="83840" y2="82268"/>
                        <a14:foregroundMark x1="81920" y1="86262" x2="80000" y2="89617"/>
                        <a14:foregroundMark x1="79680" y1="90895" x2="79200" y2="92492"/>
                        <a14:foregroundMark x1="78720" y1="93610" x2="78400" y2="94569"/>
                        <a14:foregroundMark x1="78080" y1="95687" x2="77920" y2="96326"/>
                        <a14:foregroundMark x1="77920" y1="96645" x2="77760" y2="97125"/>
                        <a14:foregroundMark x1="77760" y1="97444" x2="77760" y2="97444"/>
                        <a14:foregroundMark x1="97280" y1="76997" x2="97280" y2="76997"/>
                        <a14:foregroundMark x1="97920" y1="76997" x2="97920" y2="76997"/>
                        <a14:foregroundMark x1="98240" y1="76997" x2="98240" y2="76997"/>
                        <a14:foregroundMark x1="21600" y1="97125" x2="21600" y2="97125"/>
                        <a14:foregroundMark x1="21600" y1="98562" x2="21600" y2="98562"/>
                        <a14:foregroundMark x1="1280" y1="76997" x2="1280" y2="769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098" y="1745143"/>
            <a:ext cx="587639" cy="588579"/>
          </a:xfrm>
          <a:prstGeom prst="rect">
            <a:avLst/>
          </a:prstGeom>
        </p:spPr>
      </p:pic>
      <p:pic>
        <p:nvPicPr>
          <p:cNvPr id="271" name="x6">
            <a:extLst>
              <a:ext uri="{FF2B5EF4-FFF2-40B4-BE49-F238E27FC236}">
                <a16:creationId xmlns:a16="http://schemas.microsoft.com/office/drawing/2014/main" id="{7203711B-7C50-4208-838A-0C74414B55C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438" b="98403" l="1280" r="98240">
                        <a14:foregroundMark x1="23680" y1="6709" x2="23680" y2="6709"/>
                        <a14:foregroundMark x1="22240" y1="3994" x2="22080" y2="2875"/>
                        <a14:foregroundMark x1="22240" y1="2236" x2="22240" y2="2236"/>
                        <a14:foregroundMark x1="22240" y1="2236" x2="22240" y2="2236"/>
                        <a14:foregroundMark x1="22080" y1="2077" x2="22080" y2="2077"/>
                        <a14:foregroundMark x1="21440" y1="1597" x2="21440" y2="1597"/>
                        <a14:foregroundMark x1="21280" y1="1597" x2="21280" y2="1597"/>
                        <a14:foregroundMark x1="21280" y1="1597" x2="21280" y2="1597"/>
                        <a14:foregroundMark x1="20640" y1="1757" x2="20640" y2="1757"/>
                        <a14:foregroundMark x1="19840" y1="1917" x2="19840" y2="1917"/>
                        <a14:foregroundMark x1="19840" y1="1917" x2="19840" y2="1917"/>
                        <a14:foregroundMark x1="19680" y1="2077" x2="18240" y2="3195"/>
                        <a14:foregroundMark x1="15840" y1="4633" x2="14560" y2="5751"/>
                        <a14:foregroundMark x1="12960" y1="6869" x2="11680" y2="9425"/>
                        <a14:foregroundMark x1="9760" y1="12141" x2="7680" y2="14377"/>
                        <a14:foregroundMark x1="6880" y1="15655" x2="5600" y2="17252"/>
                        <a14:foregroundMark x1="4000" y1="18530" x2="3200" y2="19489"/>
                        <a14:foregroundMark x1="2720" y1="20128" x2="2720" y2="20128"/>
                        <a14:foregroundMark x1="1920" y1="21246" x2="1920" y2="21246"/>
                        <a14:foregroundMark x1="1440" y1="21246" x2="1440" y2="21246"/>
                        <a14:foregroundMark x1="1440" y1="21246" x2="1440" y2="21246"/>
                        <a14:foregroundMark x1="1440" y1="21246" x2="1440" y2="21246"/>
                        <a14:foregroundMark x1="93440" y1="15335" x2="93440" y2="15335"/>
                        <a14:foregroundMark x1="93920" y1="15655" x2="94400" y2="15815"/>
                        <a14:foregroundMark x1="95040" y1="16294" x2="95040" y2="16294"/>
                        <a14:foregroundMark x1="95520" y1="16933" x2="96320" y2="18051"/>
                        <a14:foregroundMark x1="96960" y1="19169" x2="98080" y2="20607"/>
                        <a14:foregroundMark x1="98240" y1="20767" x2="98240" y2="20767"/>
                        <a14:foregroundMark x1="98240" y1="21246" x2="95360" y2="22204"/>
                        <a14:foregroundMark x1="77280" y1="23163" x2="75520" y2="23642"/>
                        <a14:foregroundMark x1="58080" y1="21246" x2="58080" y2="21246"/>
                        <a14:foregroundMark x1="57600" y1="19329" x2="57600" y2="18211"/>
                        <a14:foregroundMark x1="57920" y1="17252" x2="58560" y2="16773"/>
                        <a14:foregroundMark x1="59040" y1="16613" x2="60480" y2="15495"/>
                        <a14:foregroundMark x1="61120" y1="15176" x2="61120" y2="15176"/>
                        <a14:foregroundMark x1="36000" y1="12141" x2="36000" y2="12141"/>
                        <a14:foregroundMark x1="36320" y1="12300" x2="36800" y2="13099"/>
                        <a14:foregroundMark x1="65760" y1="64537" x2="71520" y2="69808"/>
                        <a14:foregroundMark x1="82400" y1="78594" x2="83040" y2="79233"/>
                        <a14:foregroundMark x1="84320" y1="80831" x2="83840" y2="82268"/>
                        <a14:foregroundMark x1="81920" y1="86262" x2="80000" y2="89617"/>
                        <a14:foregroundMark x1="79680" y1="90895" x2="79200" y2="92492"/>
                        <a14:foregroundMark x1="78720" y1="93610" x2="78400" y2="94569"/>
                        <a14:foregroundMark x1="78080" y1="95687" x2="77920" y2="96326"/>
                        <a14:foregroundMark x1="77920" y1="96645" x2="77760" y2="97125"/>
                        <a14:foregroundMark x1="77760" y1="97444" x2="77760" y2="97444"/>
                        <a14:foregroundMark x1="97280" y1="76997" x2="97280" y2="76997"/>
                        <a14:foregroundMark x1="97920" y1="76997" x2="97920" y2="76997"/>
                        <a14:foregroundMark x1="98240" y1="76997" x2="98240" y2="76997"/>
                        <a14:foregroundMark x1="21600" y1="97125" x2="21600" y2="97125"/>
                        <a14:foregroundMark x1="21600" y1="98562" x2="21600" y2="98562"/>
                        <a14:foregroundMark x1="1280" y1="76997" x2="1280" y2="769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3850" y="1752633"/>
            <a:ext cx="587639" cy="588579"/>
          </a:xfrm>
          <a:prstGeom prst="rect">
            <a:avLst/>
          </a:prstGeom>
        </p:spPr>
      </p:pic>
      <p:pic>
        <p:nvPicPr>
          <p:cNvPr id="270" name="x5">
            <a:extLst>
              <a:ext uri="{FF2B5EF4-FFF2-40B4-BE49-F238E27FC236}">
                <a16:creationId xmlns:a16="http://schemas.microsoft.com/office/drawing/2014/main" id="{1EC6D8C7-C8E6-427D-8087-BE4E22D31C5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438" b="98403" l="1280" r="98240">
                        <a14:foregroundMark x1="23680" y1="6709" x2="23680" y2="6709"/>
                        <a14:foregroundMark x1="22240" y1="3994" x2="22080" y2="2875"/>
                        <a14:foregroundMark x1="22240" y1="2236" x2="22240" y2="2236"/>
                        <a14:foregroundMark x1="22240" y1="2236" x2="22240" y2="2236"/>
                        <a14:foregroundMark x1="22080" y1="2077" x2="22080" y2="2077"/>
                        <a14:foregroundMark x1="21440" y1="1597" x2="21440" y2="1597"/>
                        <a14:foregroundMark x1="21280" y1="1597" x2="21280" y2="1597"/>
                        <a14:foregroundMark x1="21280" y1="1597" x2="21280" y2="1597"/>
                        <a14:foregroundMark x1="20640" y1="1757" x2="20640" y2="1757"/>
                        <a14:foregroundMark x1="19840" y1="1917" x2="19840" y2="1917"/>
                        <a14:foregroundMark x1="19840" y1="1917" x2="19840" y2="1917"/>
                        <a14:foregroundMark x1="19680" y1="2077" x2="18240" y2="3195"/>
                        <a14:foregroundMark x1="15840" y1="4633" x2="14560" y2="5751"/>
                        <a14:foregroundMark x1="12960" y1="6869" x2="11680" y2="9425"/>
                        <a14:foregroundMark x1="9760" y1="12141" x2="7680" y2="14377"/>
                        <a14:foregroundMark x1="6880" y1="15655" x2="5600" y2="17252"/>
                        <a14:foregroundMark x1="4000" y1="18530" x2="3200" y2="19489"/>
                        <a14:foregroundMark x1="2720" y1="20128" x2="2720" y2="20128"/>
                        <a14:foregroundMark x1="1920" y1="21246" x2="1920" y2="21246"/>
                        <a14:foregroundMark x1="1440" y1="21246" x2="1440" y2="21246"/>
                        <a14:foregroundMark x1="1440" y1="21246" x2="1440" y2="21246"/>
                        <a14:foregroundMark x1="1440" y1="21246" x2="1440" y2="21246"/>
                        <a14:foregroundMark x1="93440" y1="15335" x2="93440" y2="15335"/>
                        <a14:foregroundMark x1="93920" y1="15655" x2="94400" y2="15815"/>
                        <a14:foregroundMark x1="95040" y1="16294" x2="95040" y2="16294"/>
                        <a14:foregroundMark x1="95520" y1="16933" x2="96320" y2="18051"/>
                        <a14:foregroundMark x1="96960" y1="19169" x2="98080" y2="20607"/>
                        <a14:foregroundMark x1="98240" y1="20767" x2="98240" y2="20767"/>
                        <a14:foregroundMark x1="98240" y1="21246" x2="95360" y2="22204"/>
                        <a14:foregroundMark x1="77280" y1="23163" x2="75520" y2="23642"/>
                        <a14:foregroundMark x1="58080" y1="21246" x2="58080" y2="21246"/>
                        <a14:foregroundMark x1="57600" y1="19329" x2="57600" y2="18211"/>
                        <a14:foregroundMark x1="57920" y1="17252" x2="58560" y2="16773"/>
                        <a14:foregroundMark x1="59040" y1="16613" x2="60480" y2="15495"/>
                        <a14:foregroundMark x1="61120" y1="15176" x2="61120" y2="15176"/>
                        <a14:foregroundMark x1="36000" y1="12141" x2="36000" y2="12141"/>
                        <a14:foregroundMark x1="36320" y1="12300" x2="36800" y2="13099"/>
                        <a14:foregroundMark x1="65760" y1="64537" x2="71520" y2="69808"/>
                        <a14:foregroundMark x1="82400" y1="78594" x2="83040" y2="79233"/>
                        <a14:foregroundMark x1="84320" y1="80831" x2="83840" y2="82268"/>
                        <a14:foregroundMark x1="81920" y1="86262" x2="80000" y2="89617"/>
                        <a14:foregroundMark x1="79680" y1="90895" x2="79200" y2="92492"/>
                        <a14:foregroundMark x1="78720" y1="93610" x2="78400" y2="94569"/>
                        <a14:foregroundMark x1="78080" y1="95687" x2="77920" y2="96326"/>
                        <a14:foregroundMark x1="77920" y1="96645" x2="77760" y2="97125"/>
                        <a14:foregroundMark x1="77760" y1="97444" x2="77760" y2="97444"/>
                        <a14:foregroundMark x1="97280" y1="76997" x2="97280" y2="76997"/>
                        <a14:foregroundMark x1="97920" y1="76997" x2="97920" y2="76997"/>
                        <a14:foregroundMark x1="98240" y1="76997" x2="98240" y2="76997"/>
                        <a14:foregroundMark x1="21600" y1="97125" x2="21600" y2="97125"/>
                        <a14:foregroundMark x1="21600" y1="98562" x2="21600" y2="98562"/>
                        <a14:foregroundMark x1="1280" y1="76997" x2="1280" y2="769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4303" y="1737405"/>
            <a:ext cx="587639" cy="588579"/>
          </a:xfrm>
          <a:prstGeom prst="rect">
            <a:avLst/>
          </a:prstGeom>
        </p:spPr>
      </p:pic>
      <p:pic>
        <p:nvPicPr>
          <p:cNvPr id="272" name="x7">
            <a:extLst>
              <a:ext uri="{FF2B5EF4-FFF2-40B4-BE49-F238E27FC236}">
                <a16:creationId xmlns:a16="http://schemas.microsoft.com/office/drawing/2014/main" id="{6EB1E01C-8349-4C8C-91D2-4CF35FDE702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438" b="98403" l="1280" r="98240">
                        <a14:foregroundMark x1="23680" y1="6709" x2="23680" y2="6709"/>
                        <a14:foregroundMark x1="22240" y1="3994" x2="22080" y2="2875"/>
                        <a14:foregroundMark x1="22240" y1="2236" x2="22240" y2="2236"/>
                        <a14:foregroundMark x1="22240" y1="2236" x2="22240" y2="2236"/>
                        <a14:foregroundMark x1="22080" y1="2077" x2="22080" y2="2077"/>
                        <a14:foregroundMark x1="21440" y1="1597" x2="21440" y2="1597"/>
                        <a14:foregroundMark x1="21280" y1="1597" x2="21280" y2="1597"/>
                        <a14:foregroundMark x1="21280" y1="1597" x2="21280" y2="1597"/>
                        <a14:foregroundMark x1="20640" y1="1757" x2="20640" y2="1757"/>
                        <a14:foregroundMark x1="19840" y1="1917" x2="19840" y2="1917"/>
                        <a14:foregroundMark x1="19840" y1="1917" x2="19840" y2="1917"/>
                        <a14:foregroundMark x1="19680" y1="2077" x2="18240" y2="3195"/>
                        <a14:foregroundMark x1="15840" y1="4633" x2="14560" y2="5751"/>
                        <a14:foregroundMark x1="12960" y1="6869" x2="11680" y2="9425"/>
                        <a14:foregroundMark x1="9760" y1="12141" x2="7680" y2="14377"/>
                        <a14:foregroundMark x1="6880" y1="15655" x2="5600" y2="17252"/>
                        <a14:foregroundMark x1="4000" y1="18530" x2="3200" y2="19489"/>
                        <a14:foregroundMark x1="2720" y1="20128" x2="2720" y2="20128"/>
                        <a14:foregroundMark x1="1920" y1="21246" x2="1920" y2="21246"/>
                        <a14:foregroundMark x1="1440" y1="21246" x2="1440" y2="21246"/>
                        <a14:foregroundMark x1="1440" y1="21246" x2="1440" y2="21246"/>
                        <a14:foregroundMark x1="1440" y1="21246" x2="1440" y2="21246"/>
                        <a14:foregroundMark x1="93440" y1="15335" x2="93440" y2="15335"/>
                        <a14:foregroundMark x1="93920" y1="15655" x2="94400" y2="15815"/>
                        <a14:foregroundMark x1="95040" y1="16294" x2="95040" y2="16294"/>
                        <a14:foregroundMark x1="95520" y1="16933" x2="96320" y2="18051"/>
                        <a14:foregroundMark x1="96960" y1="19169" x2="98080" y2="20607"/>
                        <a14:foregroundMark x1="98240" y1="20767" x2="98240" y2="20767"/>
                        <a14:foregroundMark x1="98240" y1="21246" x2="95360" y2="22204"/>
                        <a14:foregroundMark x1="77280" y1="23163" x2="75520" y2="23642"/>
                        <a14:foregroundMark x1="58080" y1="21246" x2="58080" y2="21246"/>
                        <a14:foregroundMark x1="57600" y1="19329" x2="57600" y2="18211"/>
                        <a14:foregroundMark x1="57920" y1="17252" x2="58560" y2="16773"/>
                        <a14:foregroundMark x1="59040" y1="16613" x2="60480" y2="15495"/>
                        <a14:foregroundMark x1="61120" y1="15176" x2="61120" y2="15176"/>
                        <a14:foregroundMark x1="36000" y1="12141" x2="36000" y2="12141"/>
                        <a14:foregroundMark x1="36320" y1="12300" x2="36800" y2="13099"/>
                        <a14:foregroundMark x1="65760" y1="64537" x2="71520" y2="69808"/>
                        <a14:foregroundMark x1="82400" y1="78594" x2="83040" y2="79233"/>
                        <a14:foregroundMark x1="84320" y1="80831" x2="83840" y2="82268"/>
                        <a14:foregroundMark x1="81920" y1="86262" x2="80000" y2="89617"/>
                        <a14:foregroundMark x1="79680" y1="90895" x2="79200" y2="92492"/>
                        <a14:foregroundMark x1="78720" y1="93610" x2="78400" y2="94569"/>
                        <a14:foregroundMark x1="78080" y1="95687" x2="77920" y2="96326"/>
                        <a14:foregroundMark x1="77920" y1="96645" x2="77760" y2="97125"/>
                        <a14:foregroundMark x1="77760" y1="97444" x2="77760" y2="97444"/>
                        <a14:foregroundMark x1="97280" y1="76997" x2="97280" y2="76997"/>
                        <a14:foregroundMark x1="97920" y1="76997" x2="97920" y2="76997"/>
                        <a14:foregroundMark x1="98240" y1="76997" x2="98240" y2="76997"/>
                        <a14:foregroundMark x1="21600" y1="97125" x2="21600" y2="97125"/>
                        <a14:foregroundMark x1="21600" y1="98562" x2="21600" y2="98562"/>
                        <a14:foregroundMark x1="1280" y1="76997" x2="1280" y2="769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611" y="3792397"/>
            <a:ext cx="587639" cy="588579"/>
          </a:xfrm>
          <a:prstGeom prst="rect">
            <a:avLst/>
          </a:prstGeom>
        </p:spPr>
      </p:pic>
      <p:pic>
        <p:nvPicPr>
          <p:cNvPr id="273" name="x8">
            <a:extLst>
              <a:ext uri="{FF2B5EF4-FFF2-40B4-BE49-F238E27FC236}">
                <a16:creationId xmlns:a16="http://schemas.microsoft.com/office/drawing/2014/main" id="{754AF92B-4062-470B-B61E-8D99255250A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438" b="98403" l="1280" r="98240">
                        <a14:foregroundMark x1="23680" y1="6709" x2="23680" y2="6709"/>
                        <a14:foregroundMark x1="22240" y1="3994" x2="22080" y2="2875"/>
                        <a14:foregroundMark x1="22240" y1="2236" x2="22240" y2="2236"/>
                        <a14:foregroundMark x1="22240" y1="2236" x2="22240" y2="2236"/>
                        <a14:foregroundMark x1="22080" y1="2077" x2="22080" y2="2077"/>
                        <a14:foregroundMark x1="21440" y1="1597" x2="21440" y2="1597"/>
                        <a14:foregroundMark x1="21280" y1="1597" x2="21280" y2="1597"/>
                        <a14:foregroundMark x1="21280" y1="1597" x2="21280" y2="1597"/>
                        <a14:foregroundMark x1="20640" y1="1757" x2="20640" y2="1757"/>
                        <a14:foregroundMark x1="19840" y1="1917" x2="19840" y2="1917"/>
                        <a14:foregroundMark x1="19840" y1="1917" x2="19840" y2="1917"/>
                        <a14:foregroundMark x1="19680" y1="2077" x2="18240" y2="3195"/>
                        <a14:foregroundMark x1="15840" y1="4633" x2="14560" y2="5751"/>
                        <a14:foregroundMark x1="12960" y1="6869" x2="11680" y2="9425"/>
                        <a14:foregroundMark x1="9760" y1="12141" x2="7680" y2="14377"/>
                        <a14:foregroundMark x1="6880" y1="15655" x2="5600" y2="17252"/>
                        <a14:foregroundMark x1="4000" y1="18530" x2="3200" y2="19489"/>
                        <a14:foregroundMark x1="2720" y1="20128" x2="2720" y2="20128"/>
                        <a14:foregroundMark x1="1920" y1="21246" x2="1920" y2="21246"/>
                        <a14:foregroundMark x1="1440" y1="21246" x2="1440" y2="21246"/>
                        <a14:foregroundMark x1="1440" y1="21246" x2="1440" y2="21246"/>
                        <a14:foregroundMark x1="1440" y1="21246" x2="1440" y2="21246"/>
                        <a14:foregroundMark x1="93440" y1="15335" x2="93440" y2="15335"/>
                        <a14:foregroundMark x1="93920" y1="15655" x2="94400" y2="15815"/>
                        <a14:foregroundMark x1="95040" y1="16294" x2="95040" y2="16294"/>
                        <a14:foregroundMark x1="95520" y1="16933" x2="96320" y2="18051"/>
                        <a14:foregroundMark x1="96960" y1="19169" x2="98080" y2="20607"/>
                        <a14:foregroundMark x1="98240" y1="20767" x2="98240" y2="20767"/>
                        <a14:foregroundMark x1="98240" y1="21246" x2="95360" y2="22204"/>
                        <a14:foregroundMark x1="77280" y1="23163" x2="75520" y2="23642"/>
                        <a14:foregroundMark x1="58080" y1="21246" x2="58080" y2="21246"/>
                        <a14:foregroundMark x1="57600" y1="19329" x2="57600" y2="18211"/>
                        <a14:foregroundMark x1="57920" y1="17252" x2="58560" y2="16773"/>
                        <a14:foregroundMark x1="59040" y1="16613" x2="60480" y2="15495"/>
                        <a14:foregroundMark x1="61120" y1="15176" x2="61120" y2="15176"/>
                        <a14:foregroundMark x1="36000" y1="12141" x2="36000" y2="12141"/>
                        <a14:foregroundMark x1="36320" y1="12300" x2="36800" y2="13099"/>
                        <a14:foregroundMark x1="65760" y1="64537" x2="71520" y2="69808"/>
                        <a14:foregroundMark x1="82400" y1="78594" x2="83040" y2="79233"/>
                        <a14:foregroundMark x1="84320" y1="80831" x2="83840" y2="82268"/>
                        <a14:foregroundMark x1="81920" y1="86262" x2="80000" y2="89617"/>
                        <a14:foregroundMark x1="79680" y1="90895" x2="79200" y2="92492"/>
                        <a14:foregroundMark x1="78720" y1="93610" x2="78400" y2="94569"/>
                        <a14:foregroundMark x1="78080" y1="95687" x2="77920" y2="96326"/>
                        <a14:foregroundMark x1="77920" y1="96645" x2="77760" y2="97125"/>
                        <a14:foregroundMark x1="77760" y1="97444" x2="77760" y2="97444"/>
                        <a14:foregroundMark x1="97280" y1="76997" x2="97280" y2="76997"/>
                        <a14:foregroundMark x1="97920" y1="76997" x2="97920" y2="76997"/>
                        <a14:foregroundMark x1="98240" y1="76997" x2="98240" y2="76997"/>
                        <a14:foregroundMark x1="21600" y1="97125" x2="21600" y2="97125"/>
                        <a14:foregroundMark x1="21600" y1="98562" x2="21600" y2="98562"/>
                        <a14:foregroundMark x1="1280" y1="76997" x2="1280" y2="769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037" y="3788315"/>
            <a:ext cx="587639" cy="588579"/>
          </a:xfrm>
          <a:prstGeom prst="rect">
            <a:avLst/>
          </a:prstGeom>
        </p:spPr>
      </p:pic>
      <p:pic>
        <p:nvPicPr>
          <p:cNvPr id="275" name="x10">
            <a:extLst>
              <a:ext uri="{FF2B5EF4-FFF2-40B4-BE49-F238E27FC236}">
                <a16:creationId xmlns:a16="http://schemas.microsoft.com/office/drawing/2014/main" id="{B6DE9623-0639-4C5C-9FA1-0455C13EC00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438" b="98403" l="1280" r="98240">
                        <a14:foregroundMark x1="23680" y1="6709" x2="23680" y2="6709"/>
                        <a14:foregroundMark x1="22240" y1="3994" x2="22080" y2="2875"/>
                        <a14:foregroundMark x1="22240" y1="2236" x2="22240" y2="2236"/>
                        <a14:foregroundMark x1="22240" y1="2236" x2="22240" y2="2236"/>
                        <a14:foregroundMark x1="22080" y1="2077" x2="22080" y2="2077"/>
                        <a14:foregroundMark x1="21440" y1="1597" x2="21440" y2="1597"/>
                        <a14:foregroundMark x1="21280" y1="1597" x2="21280" y2="1597"/>
                        <a14:foregroundMark x1="21280" y1="1597" x2="21280" y2="1597"/>
                        <a14:foregroundMark x1="20640" y1="1757" x2="20640" y2="1757"/>
                        <a14:foregroundMark x1="19840" y1="1917" x2="19840" y2="1917"/>
                        <a14:foregroundMark x1="19840" y1="1917" x2="19840" y2="1917"/>
                        <a14:foregroundMark x1="19680" y1="2077" x2="18240" y2="3195"/>
                        <a14:foregroundMark x1="15840" y1="4633" x2="14560" y2="5751"/>
                        <a14:foregroundMark x1="12960" y1="6869" x2="11680" y2="9425"/>
                        <a14:foregroundMark x1="9760" y1="12141" x2="7680" y2="14377"/>
                        <a14:foregroundMark x1="6880" y1="15655" x2="5600" y2="17252"/>
                        <a14:foregroundMark x1="4000" y1="18530" x2="3200" y2="19489"/>
                        <a14:foregroundMark x1="2720" y1="20128" x2="2720" y2="20128"/>
                        <a14:foregroundMark x1="1920" y1="21246" x2="1920" y2="21246"/>
                        <a14:foregroundMark x1="1440" y1="21246" x2="1440" y2="21246"/>
                        <a14:foregroundMark x1="1440" y1="21246" x2="1440" y2="21246"/>
                        <a14:foregroundMark x1="1440" y1="21246" x2="1440" y2="21246"/>
                        <a14:foregroundMark x1="93440" y1="15335" x2="93440" y2="15335"/>
                        <a14:foregroundMark x1="93920" y1="15655" x2="94400" y2="15815"/>
                        <a14:foregroundMark x1="95040" y1="16294" x2="95040" y2="16294"/>
                        <a14:foregroundMark x1="95520" y1="16933" x2="96320" y2="18051"/>
                        <a14:foregroundMark x1="96960" y1="19169" x2="98080" y2="20607"/>
                        <a14:foregroundMark x1="98240" y1="20767" x2="98240" y2="20767"/>
                        <a14:foregroundMark x1="98240" y1="21246" x2="95360" y2="22204"/>
                        <a14:foregroundMark x1="77280" y1="23163" x2="75520" y2="23642"/>
                        <a14:foregroundMark x1="58080" y1="21246" x2="58080" y2="21246"/>
                        <a14:foregroundMark x1="57600" y1="19329" x2="57600" y2="18211"/>
                        <a14:foregroundMark x1="57920" y1="17252" x2="58560" y2="16773"/>
                        <a14:foregroundMark x1="59040" y1="16613" x2="60480" y2="15495"/>
                        <a14:foregroundMark x1="61120" y1="15176" x2="61120" y2="15176"/>
                        <a14:foregroundMark x1="36000" y1="12141" x2="36000" y2="12141"/>
                        <a14:foregroundMark x1="36320" y1="12300" x2="36800" y2="13099"/>
                        <a14:foregroundMark x1="65760" y1="64537" x2="71520" y2="69808"/>
                        <a14:foregroundMark x1="82400" y1="78594" x2="83040" y2="79233"/>
                        <a14:foregroundMark x1="84320" y1="80831" x2="83840" y2="82268"/>
                        <a14:foregroundMark x1="81920" y1="86262" x2="80000" y2="89617"/>
                        <a14:foregroundMark x1="79680" y1="90895" x2="79200" y2="92492"/>
                        <a14:foregroundMark x1="78720" y1="93610" x2="78400" y2="94569"/>
                        <a14:foregroundMark x1="78080" y1="95687" x2="77920" y2="96326"/>
                        <a14:foregroundMark x1="77920" y1="96645" x2="77760" y2="97125"/>
                        <a14:foregroundMark x1="77760" y1="97444" x2="77760" y2="97444"/>
                        <a14:foregroundMark x1="97280" y1="76997" x2="97280" y2="76997"/>
                        <a14:foregroundMark x1="97920" y1="76997" x2="97920" y2="76997"/>
                        <a14:foregroundMark x1="98240" y1="76997" x2="98240" y2="76997"/>
                        <a14:foregroundMark x1="21600" y1="97125" x2="21600" y2="97125"/>
                        <a14:foregroundMark x1="21600" y1="98562" x2="21600" y2="98562"/>
                        <a14:foregroundMark x1="1280" y1="76997" x2="1280" y2="769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6885" y="3788315"/>
            <a:ext cx="587639" cy="588579"/>
          </a:xfrm>
          <a:prstGeom prst="rect">
            <a:avLst/>
          </a:prstGeom>
        </p:spPr>
      </p:pic>
      <p:pic>
        <p:nvPicPr>
          <p:cNvPr id="278" name="x13">
            <a:extLst>
              <a:ext uri="{FF2B5EF4-FFF2-40B4-BE49-F238E27FC236}">
                <a16:creationId xmlns:a16="http://schemas.microsoft.com/office/drawing/2014/main" id="{8147926D-4436-41D5-8BD0-045A59DA4FE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438" b="98403" l="1280" r="98240">
                        <a14:foregroundMark x1="23680" y1="6709" x2="23680" y2="6709"/>
                        <a14:foregroundMark x1="22240" y1="3994" x2="22080" y2="2875"/>
                        <a14:foregroundMark x1="22240" y1="2236" x2="22240" y2="2236"/>
                        <a14:foregroundMark x1="22240" y1="2236" x2="22240" y2="2236"/>
                        <a14:foregroundMark x1="22080" y1="2077" x2="22080" y2="2077"/>
                        <a14:foregroundMark x1="21440" y1="1597" x2="21440" y2="1597"/>
                        <a14:foregroundMark x1="21280" y1="1597" x2="21280" y2="1597"/>
                        <a14:foregroundMark x1="21280" y1="1597" x2="21280" y2="1597"/>
                        <a14:foregroundMark x1="20640" y1="1757" x2="20640" y2="1757"/>
                        <a14:foregroundMark x1="19840" y1="1917" x2="19840" y2="1917"/>
                        <a14:foregroundMark x1="19840" y1="1917" x2="19840" y2="1917"/>
                        <a14:foregroundMark x1="19680" y1="2077" x2="18240" y2="3195"/>
                        <a14:foregroundMark x1="15840" y1="4633" x2="14560" y2="5751"/>
                        <a14:foregroundMark x1="12960" y1="6869" x2="11680" y2="9425"/>
                        <a14:foregroundMark x1="9760" y1="12141" x2="7680" y2="14377"/>
                        <a14:foregroundMark x1="6880" y1="15655" x2="5600" y2="17252"/>
                        <a14:foregroundMark x1="4000" y1="18530" x2="3200" y2="19489"/>
                        <a14:foregroundMark x1="2720" y1="20128" x2="2720" y2="20128"/>
                        <a14:foregroundMark x1="1920" y1="21246" x2="1920" y2="21246"/>
                        <a14:foregroundMark x1="1440" y1="21246" x2="1440" y2="21246"/>
                        <a14:foregroundMark x1="1440" y1="21246" x2="1440" y2="21246"/>
                        <a14:foregroundMark x1="1440" y1="21246" x2="1440" y2="21246"/>
                        <a14:foregroundMark x1="93440" y1="15335" x2="93440" y2="15335"/>
                        <a14:foregroundMark x1="93920" y1="15655" x2="94400" y2="15815"/>
                        <a14:foregroundMark x1="95040" y1="16294" x2="95040" y2="16294"/>
                        <a14:foregroundMark x1="95520" y1="16933" x2="96320" y2="18051"/>
                        <a14:foregroundMark x1="96960" y1="19169" x2="98080" y2="20607"/>
                        <a14:foregroundMark x1="98240" y1="20767" x2="98240" y2="20767"/>
                        <a14:foregroundMark x1="98240" y1="21246" x2="95360" y2="22204"/>
                        <a14:foregroundMark x1="77280" y1="23163" x2="75520" y2="23642"/>
                        <a14:foregroundMark x1="58080" y1="21246" x2="58080" y2="21246"/>
                        <a14:foregroundMark x1="57600" y1="19329" x2="57600" y2="18211"/>
                        <a14:foregroundMark x1="57920" y1="17252" x2="58560" y2="16773"/>
                        <a14:foregroundMark x1="59040" y1="16613" x2="60480" y2="15495"/>
                        <a14:foregroundMark x1="61120" y1="15176" x2="61120" y2="15176"/>
                        <a14:foregroundMark x1="36000" y1="12141" x2="36000" y2="12141"/>
                        <a14:foregroundMark x1="36320" y1="12300" x2="36800" y2="13099"/>
                        <a14:foregroundMark x1="65760" y1="64537" x2="71520" y2="69808"/>
                        <a14:foregroundMark x1="82400" y1="78594" x2="83040" y2="79233"/>
                        <a14:foregroundMark x1="84320" y1="80831" x2="83840" y2="82268"/>
                        <a14:foregroundMark x1="81920" y1="86262" x2="80000" y2="89617"/>
                        <a14:foregroundMark x1="79680" y1="90895" x2="79200" y2="92492"/>
                        <a14:foregroundMark x1="78720" y1="93610" x2="78400" y2="94569"/>
                        <a14:foregroundMark x1="78080" y1="95687" x2="77920" y2="96326"/>
                        <a14:foregroundMark x1="77920" y1="96645" x2="77760" y2="97125"/>
                        <a14:foregroundMark x1="77760" y1="97444" x2="77760" y2="97444"/>
                        <a14:foregroundMark x1="97280" y1="76997" x2="97280" y2="76997"/>
                        <a14:foregroundMark x1="97920" y1="76997" x2="97920" y2="76997"/>
                        <a14:foregroundMark x1="98240" y1="76997" x2="98240" y2="76997"/>
                        <a14:foregroundMark x1="21600" y1="97125" x2="21600" y2="97125"/>
                        <a14:foregroundMark x1="21600" y1="98562" x2="21600" y2="98562"/>
                        <a14:foregroundMark x1="1280" y1="76997" x2="1280" y2="769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892" y="5808581"/>
            <a:ext cx="587639" cy="588579"/>
          </a:xfrm>
          <a:prstGeom prst="rect">
            <a:avLst/>
          </a:prstGeom>
        </p:spPr>
      </p:pic>
      <p:pic>
        <p:nvPicPr>
          <p:cNvPr id="280" name="x15">
            <a:extLst>
              <a:ext uri="{FF2B5EF4-FFF2-40B4-BE49-F238E27FC236}">
                <a16:creationId xmlns:a16="http://schemas.microsoft.com/office/drawing/2014/main" id="{87830A37-B52B-4FCC-B148-9EC4D707FC0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438" b="98403" l="1280" r="98240">
                        <a14:foregroundMark x1="23680" y1="6709" x2="23680" y2="6709"/>
                        <a14:foregroundMark x1="22240" y1="3994" x2="22080" y2="2875"/>
                        <a14:foregroundMark x1="22240" y1="2236" x2="22240" y2="2236"/>
                        <a14:foregroundMark x1="22240" y1="2236" x2="22240" y2="2236"/>
                        <a14:foregroundMark x1="22080" y1="2077" x2="22080" y2="2077"/>
                        <a14:foregroundMark x1="21440" y1="1597" x2="21440" y2="1597"/>
                        <a14:foregroundMark x1="21280" y1="1597" x2="21280" y2="1597"/>
                        <a14:foregroundMark x1="21280" y1="1597" x2="21280" y2="1597"/>
                        <a14:foregroundMark x1="20640" y1="1757" x2="20640" y2="1757"/>
                        <a14:foregroundMark x1="19840" y1="1917" x2="19840" y2="1917"/>
                        <a14:foregroundMark x1="19840" y1="1917" x2="19840" y2="1917"/>
                        <a14:foregroundMark x1="19680" y1="2077" x2="18240" y2="3195"/>
                        <a14:foregroundMark x1="15840" y1="4633" x2="14560" y2="5751"/>
                        <a14:foregroundMark x1="12960" y1="6869" x2="11680" y2="9425"/>
                        <a14:foregroundMark x1="9760" y1="12141" x2="7680" y2="14377"/>
                        <a14:foregroundMark x1="6880" y1="15655" x2="5600" y2="17252"/>
                        <a14:foregroundMark x1="4000" y1="18530" x2="3200" y2="19489"/>
                        <a14:foregroundMark x1="2720" y1="20128" x2="2720" y2="20128"/>
                        <a14:foregroundMark x1="1920" y1="21246" x2="1920" y2="21246"/>
                        <a14:foregroundMark x1="1440" y1="21246" x2="1440" y2="21246"/>
                        <a14:foregroundMark x1="1440" y1="21246" x2="1440" y2="21246"/>
                        <a14:foregroundMark x1="1440" y1="21246" x2="1440" y2="21246"/>
                        <a14:foregroundMark x1="93440" y1="15335" x2="93440" y2="15335"/>
                        <a14:foregroundMark x1="93920" y1="15655" x2="94400" y2="15815"/>
                        <a14:foregroundMark x1="95040" y1="16294" x2="95040" y2="16294"/>
                        <a14:foregroundMark x1="95520" y1="16933" x2="96320" y2="18051"/>
                        <a14:foregroundMark x1="96960" y1="19169" x2="98080" y2="20607"/>
                        <a14:foregroundMark x1="98240" y1="20767" x2="98240" y2="20767"/>
                        <a14:foregroundMark x1="98240" y1="21246" x2="95360" y2="22204"/>
                        <a14:foregroundMark x1="77280" y1="23163" x2="75520" y2="23642"/>
                        <a14:foregroundMark x1="58080" y1="21246" x2="58080" y2="21246"/>
                        <a14:foregroundMark x1="57600" y1="19329" x2="57600" y2="18211"/>
                        <a14:foregroundMark x1="57920" y1="17252" x2="58560" y2="16773"/>
                        <a14:foregroundMark x1="59040" y1="16613" x2="60480" y2="15495"/>
                        <a14:foregroundMark x1="61120" y1="15176" x2="61120" y2="15176"/>
                        <a14:foregroundMark x1="36000" y1="12141" x2="36000" y2="12141"/>
                        <a14:foregroundMark x1="36320" y1="12300" x2="36800" y2="13099"/>
                        <a14:foregroundMark x1="65760" y1="64537" x2="71520" y2="69808"/>
                        <a14:foregroundMark x1="82400" y1="78594" x2="83040" y2="79233"/>
                        <a14:foregroundMark x1="84320" y1="80831" x2="83840" y2="82268"/>
                        <a14:foregroundMark x1="81920" y1="86262" x2="80000" y2="89617"/>
                        <a14:foregroundMark x1="79680" y1="90895" x2="79200" y2="92492"/>
                        <a14:foregroundMark x1="78720" y1="93610" x2="78400" y2="94569"/>
                        <a14:foregroundMark x1="78080" y1="95687" x2="77920" y2="96326"/>
                        <a14:foregroundMark x1="77920" y1="96645" x2="77760" y2="97125"/>
                        <a14:foregroundMark x1="77760" y1="97444" x2="77760" y2="97444"/>
                        <a14:foregroundMark x1="97280" y1="76997" x2="97280" y2="76997"/>
                        <a14:foregroundMark x1="97920" y1="76997" x2="97920" y2="76997"/>
                        <a14:foregroundMark x1="98240" y1="76997" x2="98240" y2="76997"/>
                        <a14:foregroundMark x1="21600" y1="97125" x2="21600" y2="97125"/>
                        <a14:foregroundMark x1="21600" y1="98562" x2="21600" y2="98562"/>
                        <a14:foregroundMark x1="1280" y1="76997" x2="1280" y2="769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097" y="5839530"/>
            <a:ext cx="587639" cy="588579"/>
          </a:xfrm>
          <a:prstGeom prst="rect">
            <a:avLst/>
          </a:prstGeom>
        </p:spPr>
      </p:pic>
      <p:pic>
        <p:nvPicPr>
          <p:cNvPr id="281" name="x16">
            <a:extLst>
              <a:ext uri="{FF2B5EF4-FFF2-40B4-BE49-F238E27FC236}">
                <a16:creationId xmlns:a16="http://schemas.microsoft.com/office/drawing/2014/main" id="{82446E14-3F45-40D0-9BAA-DD760E50741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438" b="98403" l="1280" r="98240">
                        <a14:foregroundMark x1="23680" y1="6709" x2="23680" y2="6709"/>
                        <a14:foregroundMark x1="22240" y1="3994" x2="22080" y2="2875"/>
                        <a14:foregroundMark x1="22240" y1="2236" x2="22240" y2="2236"/>
                        <a14:foregroundMark x1="22240" y1="2236" x2="22240" y2="2236"/>
                        <a14:foregroundMark x1="22080" y1="2077" x2="22080" y2="2077"/>
                        <a14:foregroundMark x1="21440" y1="1597" x2="21440" y2="1597"/>
                        <a14:foregroundMark x1="21280" y1="1597" x2="21280" y2="1597"/>
                        <a14:foregroundMark x1="21280" y1="1597" x2="21280" y2="1597"/>
                        <a14:foregroundMark x1="20640" y1="1757" x2="20640" y2="1757"/>
                        <a14:foregroundMark x1="19840" y1="1917" x2="19840" y2="1917"/>
                        <a14:foregroundMark x1="19840" y1="1917" x2="19840" y2="1917"/>
                        <a14:foregroundMark x1="19680" y1="2077" x2="18240" y2="3195"/>
                        <a14:foregroundMark x1="15840" y1="4633" x2="14560" y2="5751"/>
                        <a14:foregroundMark x1="12960" y1="6869" x2="11680" y2="9425"/>
                        <a14:foregroundMark x1="9760" y1="12141" x2="7680" y2="14377"/>
                        <a14:foregroundMark x1="6880" y1="15655" x2="5600" y2="17252"/>
                        <a14:foregroundMark x1="4000" y1="18530" x2="3200" y2="19489"/>
                        <a14:foregroundMark x1="2720" y1="20128" x2="2720" y2="20128"/>
                        <a14:foregroundMark x1="1920" y1="21246" x2="1920" y2="21246"/>
                        <a14:foregroundMark x1="1440" y1="21246" x2="1440" y2="21246"/>
                        <a14:foregroundMark x1="1440" y1="21246" x2="1440" y2="21246"/>
                        <a14:foregroundMark x1="1440" y1="21246" x2="1440" y2="21246"/>
                        <a14:foregroundMark x1="93440" y1="15335" x2="93440" y2="15335"/>
                        <a14:foregroundMark x1="93920" y1="15655" x2="94400" y2="15815"/>
                        <a14:foregroundMark x1="95040" y1="16294" x2="95040" y2="16294"/>
                        <a14:foregroundMark x1="95520" y1="16933" x2="96320" y2="18051"/>
                        <a14:foregroundMark x1="96960" y1="19169" x2="98080" y2="20607"/>
                        <a14:foregroundMark x1="98240" y1="20767" x2="98240" y2="20767"/>
                        <a14:foregroundMark x1="98240" y1="21246" x2="95360" y2="22204"/>
                        <a14:foregroundMark x1="77280" y1="23163" x2="75520" y2="23642"/>
                        <a14:foregroundMark x1="58080" y1="21246" x2="58080" y2="21246"/>
                        <a14:foregroundMark x1="57600" y1="19329" x2="57600" y2="18211"/>
                        <a14:foregroundMark x1="57920" y1="17252" x2="58560" y2="16773"/>
                        <a14:foregroundMark x1="59040" y1="16613" x2="60480" y2="15495"/>
                        <a14:foregroundMark x1="61120" y1="15176" x2="61120" y2="15176"/>
                        <a14:foregroundMark x1="36000" y1="12141" x2="36000" y2="12141"/>
                        <a14:foregroundMark x1="36320" y1="12300" x2="36800" y2="13099"/>
                        <a14:foregroundMark x1="65760" y1="64537" x2="71520" y2="69808"/>
                        <a14:foregroundMark x1="82400" y1="78594" x2="83040" y2="79233"/>
                        <a14:foregroundMark x1="84320" y1="80831" x2="83840" y2="82268"/>
                        <a14:foregroundMark x1="81920" y1="86262" x2="80000" y2="89617"/>
                        <a14:foregroundMark x1="79680" y1="90895" x2="79200" y2="92492"/>
                        <a14:foregroundMark x1="78720" y1="93610" x2="78400" y2="94569"/>
                        <a14:foregroundMark x1="78080" y1="95687" x2="77920" y2="96326"/>
                        <a14:foregroundMark x1="77920" y1="96645" x2="77760" y2="97125"/>
                        <a14:foregroundMark x1="77760" y1="97444" x2="77760" y2="97444"/>
                        <a14:foregroundMark x1="97280" y1="76997" x2="97280" y2="76997"/>
                        <a14:foregroundMark x1="97920" y1="76997" x2="97920" y2="76997"/>
                        <a14:foregroundMark x1="98240" y1="76997" x2="98240" y2="76997"/>
                        <a14:foregroundMark x1="21600" y1="97125" x2="21600" y2="97125"/>
                        <a14:foregroundMark x1="21600" y1="98562" x2="21600" y2="98562"/>
                        <a14:foregroundMark x1="1280" y1="76997" x2="1280" y2="769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653" y="5806950"/>
            <a:ext cx="587639" cy="588579"/>
          </a:xfrm>
          <a:prstGeom prst="rect">
            <a:avLst/>
          </a:prstGeom>
        </p:spPr>
      </p:pic>
      <p:pic>
        <p:nvPicPr>
          <p:cNvPr id="282" name="x17">
            <a:extLst>
              <a:ext uri="{FF2B5EF4-FFF2-40B4-BE49-F238E27FC236}">
                <a16:creationId xmlns:a16="http://schemas.microsoft.com/office/drawing/2014/main" id="{2E1E06BF-02B6-41BD-A297-3809A80C6B9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438" b="98403" l="1280" r="98240">
                        <a14:foregroundMark x1="23680" y1="6709" x2="23680" y2="6709"/>
                        <a14:foregroundMark x1="22240" y1="3994" x2="22080" y2="2875"/>
                        <a14:foregroundMark x1="22240" y1="2236" x2="22240" y2="2236"/>
                        <a14:foregroundMark x1="22240" y1="2236" x2="22240" y2="2236"/>
                        <a14:foregroundMark x1="22080" y1="2077" x2="22080" y2="2077"/>
                        <a14:foregroundMark x1="21440" y1="1597" x2="21440" y2="1597"/>
                        <a14:foregroundMark x1="21280" y1="1597" x2="21280" y2="1597"/>
                        <a14:foregroundMark x1="21280" y1="1597" x2="21280" y2="1597"/>
                        <a14:foregroundMark x1="20640" y1="1757" x2="20640" y2="1757"/>
                        <a14:foregroundMark x1="19840" y1="1917" x2="19840" y2="1917"/>
                        <a14:foregroundMark x1="19840" y1="1917" x2="19840" y2="1917"/>
                        <a14:foregroundMark x1="19680" y1="2077" x2="18240" y2="3195"/>
                        <a14:foregroundMark x1="15840" y1="4633" x2="14560" y2="5751"/>
                        <a14:foregroundMark x1="12960" y1="6869" x2="11680" y2="9425"/>
                        <a14:foregroundMark x1="9760" y1="12141" x2="7680" y2="14377"/>
                        <a14:foregroundMark x1="6880" y1="15655" x2="5600" y2="17252"/>
                        <a14:foregroundMark x1="4000" y1="18530" x2="3200" y2="19489"/>
                        <a14:foregroundMark x1="2720" y1="20128" x2="2720" y2="20128"/>
                        <a14:foregroundMark x1="1920" y1="21246" x2="1920" y2="21246"/>
                        <a14:foregroundMark x1="1440" y1="21246" x2="1440" y2="21246"/>
                        <a14:foregroundMark x1="1440" y1="21246" x2="1440" y2="21246"/>
                        <a14:foregroundMark x1="1440" y1="21246" x2="1440" y2="21246"/>
                        <a14:foregroundMark x1="93440" y1="15335" x2="93440" y2="15335"/>
                        <a14:foregroundMark x1="93920" y1="15655" x2="94400" y2="15815"/>
                        <a14:foregroundMark x1="95040" y1="16294" x2="95040" y2="16294"/>
                        <a14:foregroundMark x1="95520" y1="16933" x2="96320" y2="18051"/>
                        <a14:foregroundMark x1="96960" y1="19169" x2="98080" y2="20607"/>
                        <a14:foregroundMark x1="98240" y1="20767" x2="98240" y2="20767"/>
                        <a14:foregroundMark x1="98240" y1="21246" x2="95360" y2="22204"/>
                        <a14:foregroundMark x1="77280" y1="23163" x2="75520" y2="23642"/>
                        <a14:foregroundMark x1="58080" y1="21246" x2="58080" y2="21246"/>
                        <a14:foregroundMark x1="57600" y1="19329" x2="57600" y2="18211"/>
                        <a14:foregroundMark x1="57920" y1="17252" x2="58560" y2="16773"/>
                        <a14:foregroundMark x1="59040" y1="16613" x2="60480" y2="15495"/>
                        <a14:foregroundMark x1="61120" y1="15176" x2="61120" y2="15176"/>
                        <a14:foregroundMark x1="36000" y1="12141" x2="36000" y2="12141"/>
                        <a14:foregroundMark x1="36320" y1="12300" x2="36800" y2="13099"/>
                        <a14:foregroundMark x1="65760" y1="64537" x2="71520" y2="69808"/>
                        <a14:foregroundMark x1="82400" y1="78594" x2="83040" y2="79233"/>
                        <a14:foregroundMark x1="84320" y1="80831" x2="83840" y2="82268"/>
                        <a14:foregroundMark x1="81920" y1="86262" x2="80000" y2="89617"/>
                        <a14:foregroundMark x1="79680" y1="90895" x2="79200" y2="92492"/>
                        <a14:foregroundMark x1="78720" y1="93610" x2="78400" y2="94569"/>
                        <a14:foregroundMark x1="78080" y1="95687" x2="77920" y2="96326"/>
                        <a14:foregroundMark x1="77920" y1="96645" x2="77760" y2="97125"/>
                        <a14:foregroundMark x1="77760" y1="97444" x2="77760" y2="97444"/>
                        <a14:foregroundMark x1="97280" y1="76997" x2="97280" y2="76997"/>
                        <a14:foregroundMark x1="97920" y1="76997" x2="97920" y2="76997"/>
                        <a14:foregroundMark x1="98240" y1="76997" x2="98240" y2="76997"/>
                        <a14:foregroundMark x1="21600" y1="97125" x2="21600" y2="97125"/>
                        <a14:foregroundMark x1="21600" y1="98562" x2="21600" y2="98562"/>
                        <a14:foregroundMark x1="1280" y1="76997" x2="1280" y2="769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3174" y="5823662"/>
            <a:ext cx="587639" cy="588579"/>
          </a:xfrm>
          <a:prstGeom prst="rect">
            <a:avLst/>
          </a:prstGeom>
        </p:spPr>
      </p:pic>
      <p:pic>
        <p:nvPicPr>
          <p:cNvPr id="283" name="x18">
            <a:extLst>
              <a:ext uri="{FF2B5EF4-FFF2-40B4-BE49-F238E27FC236}">
                <a16:creationId xmlns:a16="http://schemas.microsoft.com/office/drawing/2014/main" id="{BB69EB42-F2F8-45AB-8CC5-9DF50DBD654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438" b="98403" l="1280" r="98240">
                        <a14:foregroundMark x1="23680" y1="6709" x2="23680" y2="6709"/>
                        <a14:foregroundMark x1="22240" y1="3994" x2="22080" y2="2875"/>
                        <a14:foregroundMark x1="22240" y1="2236" x2="22240" y2="2236"/>
                        <a14:foregroundMark x1="22240" y1="2236" x2="22240" y2="2236"/>
                        <a14:foregroundMark x1="22080" y1="2077" x2="22080" y2="2077"/>
                        <a14:foregroundMark x1="21440" y1="1597" x2="21440" y2="1597"/>
                        <a14:foregroundMark x1="21280" y1="1597" x2="21280" y2="1597"/>
                        <a14:foregroundMark x1="21280" y1="1597" x2="21280" y2="1597"/>
                        <a14:foregroundMark x1="20640" y1="1757" x2="20640" y2="1757"/>
                        <a14:foregroundMark x1="19840" y1="1917" x2="19840" y2="1917"/>
                        <a14:foregroundMark x1="19840" y1="1917" x2="19840" y2="1917"/>
                        <a14:foregroundMark x1="19680" y1="2077" x2="18240" y2="3195"/>
                        <a14:foregroundMark x1="15840" y1="4633" x2="14560" y2="5751"/>
                        <a14:foregroundMark x1="12960" y1="6869" x2="11680" y2="9425"/>
                        <a14:foregroundMark x1="9760" y1="12141" x2="7680" y2="14377"/>
                        <a14:foregroundMark x1="6880" y1="15655" x2="5600" y2="17252"/>
                        <a14:foregroundMark x1="4000" y1="18530" x2="3200" y2="19489"/>
                        <a14:foregroundMark x1="2720" y1="20128" x2="2720" y2="20128"/>
                        <a14:foregroundMark x1="1920" y1="21246" x2="1920" y2="21246"/>
                        <a14:foregroundMark x1="1440" y1="21246" x2="1440" y2="21246"/>
                        <a14:foregroundMark x1="1440" y1="21246" x2="1440" y2="21246"/>
                        <a14:foregroundMark x1="1440" y1="21246" x2="1440" y2="21246"/>
                        <a14:foregroundMark x1="93440" y1="15335" x2="93440" y2="15335"/>
                        <a14:foregroundMark x1="93920" y1="15655" x2="94400" y2="15815"/>
                        <a14:foregroundMark x1="95040" y1="16294" x2="95040" y2="16294"/>
                        <a14:foregroundMark x1="95520" y1="16933" x2="96320" y2="18051"/>
                        <a14:foregroundMark x1="96960" y1="19169" x2="98080" y2="20607"/>
                        <a14:foregroundMark x1="98240" y1="20767" x2="98240" y2="20767"/>
                        <a14:foregroundMark x1="98240" y1="21246" x2="95360" y2="22204"/>
                        <a14:foregroundMark x1="77280" y1="23163" x2="75520" y2="23642"/>
                        <a14:foregroundMark x1="58080" y1="21246" x2="58080" y2="21246"/>
                        <a14:foregroundMark x1="57600" y1="19329" x2="57600" y2="18211"/>
                        <a14:foregroundMark x1="57920" y1="17252" x2="58560" y2="16773"/>
                        <a14:foregroundMark x1="59040" y1="16613" x2="60480" y2="15495"/>
                        <a14:foregroundMark x1="61120" y1="15176" x2="61120" y2="15176"/>
                        <a14:foregroundMark x1="36000" y1="12141" x2="36000" y2="12141"/>
                        <a14:foregroundMark x1="36320" y1="12300" x2="36800" y2="13099"/>
                        <a14:foregroundMark x1="65760" y1="64537" x2="71520" y2="69808"/>
                        <a14:foregroundMark x1="82400" y1="78594" x2="83040" y2="79233"/>
                        <a14:foregroundMark x1="84320" y1="80831" x2="83840" y2="82268"/>
                        <a14:foregroundMark x1="81920" y1="86262" x2="80000" y2="89617"/>
                        <a14:foregroundMark x1="79680" y1="90895" x2="79200" y2="92492"/>
                        <a14:foregroundMark x1="78720" y1="93610" x2="78400" y2="94569"/>
                        <a14:foregroundMark x1="78080" y1="95687" x2="77920" y2="96326"/>
                        <a14:foregroundMark x1="77920" y1="96645" x2="77760" y2="97125"/>
                        <a14:foregroundMark x1="77760" y1="97444" x2="77760" y2="97444"/>
                        <a14:foregroundMark x1="97280" y1="76997" x2="97280" y2="76997"/>
                        <a14:foregroundMark x1="97920" y1="76997" x2="97920" y2="76997"/>
                        <a14:foregroundMark x1="98240" y1="76997" x2="98240" y2="76997"/>
                        <a14:foregroundMark x1="21600" y1="97125" x2="21600" y2="97125"/>
                        <a14:foregroundMark x1="21600" y1="98562" x2="21600" y2="98562"/>
                        <a14:foregroundMark x1="1280" y1="76997" x2="1280" y2="769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575" y="5806949"/>
            <a:ext cx="587639" cy="588579"/>
          </a:xfrm>
          <a:prstGeom prst="rect">
            <a:avLst/>
          </a:prstGeom>
        </p:spPr>
      </p:pic>
      <p:pic>
        <p:nvPicPr>
          <p:cNvPr id="279" name="x14">
            <a:extLst>
              <a:ext uri="{FF2B5EF4-FFF2-40B4-BE49-F238E27FC236}">
                <a16:creationId xmlns:a16="http://schemas.microsoft.com/office/drawing/2014/main" id="{C46CE9E0-4D4B-498A-B414-250ACE91547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438" b="98403" l="1280" r="98240">
                        <a14:foregroundMark x1="23680" y1="6709" x2="23680" y2="6709"/>
                        <a14:foregroundMark x1="22240" y1="3994" x2="22080" y2="2875"/>
                        <a14:foregroundMark x1="22240" y1="2236" x2="22240" y2="2236"/>
                        <a14:foregroundMark x1="22240" y1="2236" x2="22240" y2="2236"/>
                        <a14:foregroundMark x1="22080" y1="2077" x2="22080" y2="2077"/>
                        <a14:foregroundMark x1="21440" y1="1597" x2="21440" y2="1597"/>
                        <a14:foregroundMark x1="21280" y1="1597" x2="21280" y2="1597"/>
                        <a14:foregroundMark x1="21280" y1="1597" x2="21280" y2="1597"/>
                        <a14:foregroundMark x1="20640" y1="1757" x2="20640" y2="1757"/>
                        <a14:foregroundMark x1="19840" y1="1917" x2="19840" y2="1917"/>
                        <a14:foregroundMark x1="19840" y1="1917" x2="19840" y2="1917"/>
                        <a14:foregroundMark x1="19680" y1="2077" x2="18240" y2="3195"/>
                        <a14:foregroundMark x1="15840" y1="4633" x2="14560" y2="5751"/>
                        <a14:foregroundMark x1="12960" y1="6869" x2="11680" y2="9425"/>
                        <a14:foregroundMark x1="9760" y1="12141" x2="7680" y2="14377"/>
                        <a14:foregroundMark x1="6880" y1="15655" x2="5600" y2="17252"/>
                        <a14:foregroundMark x1="4000" y1="18530" x2="3200" y2="19489"/>
                        <a14:foregroundMark x1="2720" y1="20128" x2="2720" y2="20128"/>
                        <a14:foregroundMark x1="1920" y1="21246" x2="1920" y2="21246"/>
                        <a14:foregroundMark x1="1440" y1="21246" x2="1440" y2="21246"/>
                        <a14:foregroundMark x1="1440" y1="21246" x2="1440" y2="21246"/>
                        <a14:foregroundMark x1="1440" y1="21246" x2="1440" y2="21246"/>
                        <a14:foregroundMark x1="93440" y1="15335" x2="93440" y2="15335"/>
                        <a14:foregroundMark x1="93920" y1="15655" x2="94400" y2="15815"/>
                        <a14:foregroundMark x1="95040" y1="16294" x2="95040" y2="16294"/>
                        <a14:foregroundMark x1="95520" y1="16933" x2="96320" y2="18051"/>
                        <a14:foregroundMark x1="96960" y1="19169" x2="98080" y2="20607"/>
                        <a14:foregroundMark x1="98240" y1="20767" x2="98240" y2="20767"/>
                        <a14:foregroundMark x1="98240" y1="21246" x2="95360" y2="22204"/>
                        <a14:foregroundMark x1="77280" y1="23163" x2="75520" y2="23642"/>
                        <a14:foregroundMark x1="58080" y1="21246" x2="58080" y2="21246"/>
                        <a14:foregroundMark x1="57600" y1="19329" x2="57600" y2="18211"/>
                        <a14:foregroundMark x1="57920" y1="17252" x2="58560" y2="16773"/>
                        <a14:foregroundMark x1="59040" y1="16613" x2="60480" y2="15495"/>
                        <a14:foregroundMark x1="61120" y1="15176" x2="61120" y2="15176"/>
                        <a14:foregroundMark x1="36000" y1="12141" x2="36000" y2="12141"/>
                        <a14:foregroundMark x1="36320" y1="12300" x2="36800" y2="13099"/>
                        <a14:foregroundMark x1="65760" y1="64537" x2="71520" y2="69808"/>
                        <a14:foregroundMark x1="82400" y1="78594" x2="83040" y2="79233"/>
                        <a14:foregroundMark x1="84320" y1="80831" x2="83840" y2="82268"/>
                        <a14:foregroundMark x1="81920" y1="86262" x2="80000" y2="89617"/>
                        <a14:foregroundMark x1="79680" y1="90895" x2="79200" y2="92492"/>
                        <a14:foregroundMark x1="78720" y1="93610" x2="78400" y2="94569"/>
                        <a14:foregroundMark x1="78080" y1="95687" x2="77920" y2="96326"/>
                        <a14:foregroundMark x1="77920" y1="96645" x2="77760" y2="97125"/>
                        <a14:foregroundMark x1="77760" y1="97444" x2="77760" y2="97444"/>
                        <a14:foregroundMark x1="97280" y1="76997" x2="97280" y2="76997"/>
                        <a14:foregroundMark x1="97920" y1="76997" x2="97920" y2="76997"/>
                        <a14:foregroundMark x1="98240" y1="76997" x2="98240" y2="76997"/>
                        <a14:foregroundMark x1="21600" y1="97125" x2="21600" y2="97125"/>
                        <a14:foregroundMark x1="21600" y1="98562" x2="21600" y2="98562"/>
                        <a14:foregroundMark x1="1280" y1="76997" x2="1280" y2="769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185" y="5845774"/>
            <a:ext cx="587639" cy="588579"/>
          </a:xfrm>
          <a:prstGeom prst="rect">
            <a:avLst/>
          </a:prstGeom>
        </p:spPr>
      </p:pic>
      <p:pic>
        <p:nvPicPr>
          <p:cNvPr id="276" name="x11">
            <a:extLst>
              <a:ext uri="{FF2B5EF4-FFF2-40B4-BE49-F238E27FC236}">
                <a16:creationId xmlns:a16="http://schemas.microsoft.com/office/drawing/2014/main" id="{FCCB227C-0543-45E1-8BD3-76D64DAF358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438" b="98403" l="1280" r="98240">
                        <a14:foregroundMark x1="23680" y1="6709" x2="23680" y2="6709"/>
                        <a14:foregroundMark x1="22240" y1="3994" x2="22080" y2="2875"/>
                        <a14:foregroundMark x1="22240" y1="2236" x2="22240" y2="2236"/>
                        <a14:foregroundMark x1="22240" y1="2236" x2="22240" y2="2236"/>
                        <a14:foregroundMark x1="22080" y1="2077" x2="22080" y2="2077"/>
                        <a14:foregroundMark x1="21440" y1="1597" x2="21440" y2="1597"/>
                        <a14:foregroundMark x1="21280" y1="1597" x2="21280" y2="1597"/>
                        <a14:foregroundMark x1="21280" y1="1597" x2="21280" y2="1597"/>
                        <a14:foregroundMark x1="20640" y1="1757" x2="20640" y2="1757"/>
                        <a14:foregroundMark x1="19840" y1="1917" x2="19840" y2="1917"/>
                        <a14:foregroundMark x1="19840" y1="1917" x2="19840" y2="1917"/>
                        <a14:foregroundMark x1="19680" y1="2077" x2="18240" y2="3195"/>
                        <a14:foregroundMark x1="15840" y1="4633" x2="14560" y2="5751"/>
                        <a14:foregroundMark x1="12960" y1="6869" x2="11680" y2="9425"/>
                        <a14:foregroundMark x1="9760" y1="12141" x2="7680" y2="14377"/>
                        <a14:foregroundMark x1="6880" y1="15655" x2="5600" y2="17252"/>
                        <a14:foregroundMark x1="4000" y1="18530" x2="3200" y2="19489"/>
                        <a14:foregroundMark x1="2720" y1="20128" x2="2720" y2="20128"/>
                        <a14:foregroundMark x1="1920" y1="21246" x2="1920" y2="21246"/>
                        <a14:foregroundMark x1="1440" y1="21246" x2="1440" y2="21246"/>
                        <a14:foregroundMark x1="1440" y1="21246" x2="1440" y2="21246"/>
                        <a14:foregroundMark x1="1440" y1="21246" x2="1440" y2="21246"/>
                        <a14:foregroundMark x1="93440" y1="15335" x2="93440" y2="15335"/>
                        <a14:foregroundMark x1="93920" y1="15655" x2="94400" y2="15815"/>
                        <a14:foregroundMark x1="95040" y1="16294" x2="95040" y2="16294"/>
                        <a14:foregroundMark x1="95520" y1="16933" x2="96320" y2="18051"/>
                        <a14:foregroundMark x1="96960" y1="19169" x2="98080" y2="20607"/>
                        <a14:foregroundMark x1="98240" y1="20767" x2="98240" y2="20767"/>
                        <a14:foregroundMark x1="98240" y1="21246" x2="95360" y2="22204"/>
                        <a14:foregroundMark x1="77280" y1="23163" x2="75520" y2="23642"/>
                        <a14:foregroundMark x1="58080" y1="21246" x2="58080" y2="21246"/>
                        <a14:foregroundMark x1="57600" y1="19329" x2="57600" y2="18211"/>
                        <a14:foregroundMark x1="57920" y1="17252" x2="58560" y2="16773"/>
                        <a14:foregroundMark x1="59040" y1="16613" x2="60480" y2="15495"/>
                        <a14:foregroundMark x1="61120" y1="15176" x2="61120" y2="15176"/>
                        <a14:foregroundMark x1="36000" y1="12141" x2="36000" y2="12141"/>
                        <a14:foregroundMark x1="36320" y1="12300" x2="36800" y2="13099"/>
                        <a14:foregroundMark x1="65760" y1="64537" x2="71520" y2="69808"/>
                        <a14:foregroundMark x1="82400" y1="78594" x2="83040" y2="79233"/>
                        <a14:foregroundMark x1="84320" y1="80831" x2="83840" y2="82268"/>
                        <a14:foregroundMark x1="81920" y1="86262" x2="80000" y2="89617"/>
                        <a14:foregroundMark x1="79680" y1="90895" x2="79200" y2="92492"/>
                        <a14:foregroundMark x1="78720" y1="93610" x2="78400" y2="94569"/>
                        <a14:foregroundMark x1="78080" y1="95687" x2="77920" y2="96326"/>
                        <a14:foregroundMark x1="77920" y1="96645" x2="77760" y2="97125"/>
                        <a14:foregroundMark x1="77760" y1="97444" x2="77760" y2="97444"/>
                        <a14:foregroundMark x1="97280" y1="76997" x2="97280" y2="76997"/>
                        <a14:foregroundMark x1="97920" y1="76997" x2="97920" y2="76997"/>
                        <a14:foregroundMark x1="98240" y1="76997" x2="98240" y2="76997"/>
                        <a14:foregroundMark x1="21600" y1="97125" x2="21600" y2="97125"/>
                        <a14:foregroundMark x1="21600" y1="98562" x2="21600" y2="98562"/>
                        <a14:foregroundMark x1="1280" y1="76997" x2="1280" y2="769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8833" y="3779074"/>
            <a:ext cx="587639" cy="588579"/>
          </a:xfrm>
          <a:prstGeom prst="rect">
            <a:avLst/>
          </a:prstGeom>
        </p:spPr>
      </p:pic>
      <p:pic>
        <p:nvPicPr>
          <p:cNvPr id="277" name="x12">
            <a:extLst>
              <a:ext uri="{FF2B5EF4-FFF2-40B4-BE49-F238E27FC236}">
                <a16:creationId xmlns:a16="http://schemas.microsoft.com/office/drawing/2014/main" id="{ED952993-A66D-4D14-819A-354FE7E6484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438" b="98403" l="1280" r="98240">
                        <a14:foregroundMark x1="23680" y1="6709" x2="23680" y2="6709"/>
                        <a14:foregroundMark x1="22240" y1="3994" x2="22080" y2="2875"/>
                        <a14:foregroundMark x1="22240" y1="2236" x2="22240" y2="2236"/>
                        <a14:foregroundMark x1="22240" y1="2236" x2="22240" y2="2236"/>
                        <a14:foregroundMark x1="22080" y1="2077" x2="22080" y2="2077"/>
                        <a14:foregroundMark x1="21440" y1="1597" x2="21440" y2="1597"/>
                        <a14:foregroundMark x1="21280" y1="1597" x2="21280" y2="1597"/>
                        <a14:foregroundMark x1="21280" y1="1597" x2="21280" y2="1597"/>
                        <a14:foregroundMark x1="20640" y1="1757" x2="20640" y2="1757"/>
                        <a14:foregroundMark x1="19840" y1="1917" x2="19840" y2="1917"/>
                        <a14:foregroundMark x1="19840" y1="1917" x2="19840" y2="1917"/>
                        <a14:foregroundMark x1="19680" y1="2077" x2="18240" y2="3195"/>
                        <a14:foregroundMark x1="15840" y1="4633" x2="14560" y2="5751"/>
                        <a14:foregroundMark x1="12960" y1="6869" x2="11680" y2="9425"/>
                        <a14:foregroundMark x1="9760" y1="12141" x2="7680" y2="14377"/>
                        <a14:foregroundMark x1="6880" y1="15655" x2="5600" y2="17252"/>
                        <a14:foregroundMark x1="4000" y1="18530" x2="3200" y2="19489"/>
                        <a14:foregroundMark x1="2720" y1="20128" x2="2720" y2="20128"/>
                        <a14:foregroundMark x1="1920" y1="21246" x2="1920" y2="21246"/>
                        <a14:foregroundMark x1="1440" y1="21246" x2="1440" y2="21246"/>
                        <a14:foregroundMark x1="1440" y1="21246" x2="1440" y2="21246"/>
                        <a14:foregroundMark x1="1440" y1="21246" x2="1440" y2="21246"/>
                        <a14:foregroundMark x1="93440" y1="15335" x2="93440" y2="15335"/>
                        <a14:foregroundMark x1="93920" y1="15655" x2="94400" y2="15815"/>
                        <a14:foregroundMark x1="95040" y1="16294" x2="95040" y2="16294"/>
                        <a14:foregroundMark x1="95520" y1="16933" x2="96320" y2="18051"/>
                        <a14:foregroundMark x1="96960" y1="19169" x2="98080" y2="20607"/>
                        <a14:foregroundMark x1="98240" y1="20767" x2="98240" y2="20767"/>
                        <a14:foregroundMark x1="98240" y1="21246" x2="95360" y2="22204"/>
                        <a14:foregroundMark x1="77280" y1="23163" x2="75520" y2="23642"/>
                        <a14:foregroundMark x1="58080" y1="21246" x2="58080" y2="21246"/>
                        <a14:foregroundMark x1="57600" y1="19329" x2="57600" y2="18211"/>
                        <a14:foregroundMark x1="57920" y1="17252" x2="58560" y2="16773"/>
                        <a14:foregroundMark x1="59040" y1="16613" x2="60480" y2="15495"/>
                        <a14:foregroundMark x1="61120" y1="15176" x2="61120" y2="15176"/>
                        <a14:foregroundMark x1="36000" y1="12141" x2="36000" y2="12141"/>
                        <a14:foregroundMark x1="36320" y1="12300" x2="36800" y2="13099"/>
                        <a14:foregroundMark x1="65760" y1="64537" x2="71520" y2="69808"/>
                        <a14:foregroundMark x1="82400" y1="78594" x2="83040" y2="79233"/>
                        <a14:foregroundMark x1="84320" y1="80831" x2="83840" y2="82268"/>
                        <a14:foregroundMark x1="81920" y1="86262" x2="80000" y2="89617"/>
                        <a14:foregroundMark x1="79680" y1="90895" x2="79200" y2="92492"/>
                        <a14:foregroundMark x1="78720" y1="93610" x2="78400" y2="94569"/>
                        <a14:foregroundMark x1="78080" y1="95687" x2="77920" y2="96326"/>
                        <a14:foregroundMark x1="77920" y1="96645" x2="77760" y2="97125"/>
                        <a14:foregroundMark x1="77760" y1="97444" x2="77760" y2="97444"/>
                        <a14:foregroundMark x1="97280" y1="76997" x2="97280" y2="76997"/>
                        <a14:foregroundMark x1="97920" y1="76997" x2="97920" y2="76997"/>
                        <a14:foregroundMark x1="98240" y1="76997" x2="98240" y2="76997"/>
                        <a14:foregroundMark x1="21600" y1="97125" x2="21600" y2="97125"/>
                        <a14:foregroundMark x1="21600" y1="98562" x2="21600" y2="98562"/>
                        <a14:foregroundMark x1="1280" y1="76997" x2="1280" y2="769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1666" y="3789877"/>
            <a:ext cx="587639" cy="588579"/>
          </a:xfrm>
          <a:prstGeom prst="rect">
            <a:avLst/>
          </a:prstGeom>
        </p:spPr>
      </p:pic>
      <p:grpSp>
        <p:nvGrpSpPr>
          <p:cNvPr id="24" name="2">
            <a:extLst>
              <a:ext uri="{FF2B5EF4-FFF2-40B4-BE49-F238E27FC236}">
                <a16:creationId xmlns:a16="http://schemas.microsoft.com/office/drawing/2014/main" id="{9D72C32A-6130-4037-AC9A-ED343D226A10}"/>
              </a:ext>
            </a:extLst>
          </p:cNvPr>
          <p:cNvGrpSpPr/>
          <p:nvPr/>
        </p:nvGrpSpPr>
        <p:grpSpPr>
          <a:xfrm>
            <a:off x="4261406" y="511532"/>
            <a:ext cx="1372766" cy="1926845"/>
            <a:chOff x="4261406" y="511532"/>
            <a:chExt cx="1372766" cy="1926845"/>
          </a:xfrm>
        </p:grpSpPr>
        <p:pic>
          <p:nvPicPr>
            <p:cNvPr id="183" name="Picture 4" descr="510 ideas de Fondos de pantalla. | fondos, fondos para iphone, iphone  fondos de pantalla">
              <a:extLst>
                <a:ext uri="{FF2B5EF4-FFF2-40B4-BE49-F238E27FC236}">
                  <a16:creationId xmlns:a16="http://schemas.microsoft.com/office/drawing/2014/main" id="{C1C8354D-2FBD-45DC-83B8-7D18C3EF788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4726" b="43870"/>
            <a:stretch/>
          </p:blipFill>
          <p:spPr bwMode="auto">
            <a:xfrm>
              <a:off x="4261406" y="511532"/>
              <a:ext cx="1372766" cy="19268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4" name="CuadroTexto 143">
              <a:extLst>
                <a:ext uri="{FF2B5EF4-FFF2-40B4-BE49-F238E27FC236}">
                  <a16:creationId xmlns:a16="http://schemas.microsoft.com/office/drawing/2014/main" id="{75A5C61A-ADB2-409B-9CF8-B1AD62D3BABE}"/>
                </a:ext>
              </a:extLst>
            </p:cNvPr>
            <p:cNvSpPr txBox="1"/>
            <p:nvPr/>
          </p:nvSpPr>
          <p:spPr>
            <a:xfrm>
              <a:off x="4261505" y="620039"/>
              <a:ext cx="219038" cy="46166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latin typeface="Berlin Sans FB" panose="020E0602020502020306" pitchFamily="34" charset="0"/>
                </a:rPr>
                <a:t>2</a:t>
              </a:r>
            </a:p>
          </p:txBody>
        </p:sp>
      </p:grpSp>
      <p:grpSp>
        <p:nvGrpSpPr>
          <p:cNvPr id="23" name="1">
            <a:extLst>
              <a:ext uri="{FF2B5EF4-FFF2-40B4-BE49-F238E27FC236}">
                <a16:creationId xmlns:a16="http://schemas.microsoft.com/office/drawing/2014/main" id="{384DE9CD-C7AD-4F93-89B8-2334BC607F90}"/>
              </a:ext>
            </a:extLst>
          </p:cNvPr>
          <p:cNvGrpSpPr/>
          <p:nvPr/>
        </p:nvGrpSpPr>
        <p:grpSpPr>
          <a:xfrm>
            <a:off x="2735860" y="452581"/>
            <a:ext cx="1372766" cy="2015341"/>
            <a:chOff x="2735860" y="541077"/>
            <a:chExt cx="1372766" cy="1926845"/>
          </a:xfrm>
        </p:grpSpPr>
        <p:pic>
          <p:nvPicPr>
            <p:cNvPr id="1028" name="Picture 4" descr="510 ideas de Fondos de pantalla. | fondos, fondos para iphone, iphone  fondos de pantalla">
              <a:extLst>
                <a:ext uri="{FF2B5EF4-FFF2-40B4-BE49-F238E27FC236}">
                  <a16:creationId xmlns:a16="http://schemas.microsoft.com/office/drawing/2014/main" id="{C441FC42-2DE1-44FC-B21A-8D8BD2242EC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4726" b="43870"/>
            <a:stretch/>
          </p:blipFill>
          <p:spPr bwMode="auto">
            <a:xfrm>
              <a:off x="2735860" y="541077"/>
              <a:ext cx="1372766" cy="19268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1" name="CuadroTexto 140">
              <a:extLst>
                <a:ext uri="{FF2B5EF4-FFF2-40B4-BE49-F238E27FC236}">
                  <a16:creationId xmlns:a16="http://schemas.microsoft.com/office/drawing/2014/main" id="{29FBA639-4978-47F8-93C2-0F95D8E180ED}"/>
                </a:ext>
              </a:extLst>
            </p:cNvPr>
            <p:cNvSpPr txBox="1"/>
            <p:nvPr/>
          </p:nvSpPr>
          <p:spPr>
            <a:xfrm>
              <a:off x="2871298" y="654819"/>
              <a:ext cx="219038" cy="46166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latin typeface="Berlin Sans FB" panose="020E0602020502020306" pitchFamily="34" charset="0"/>
                </a:rPr>
                <a:t>1</a:t>
              </a:r>
            </a:p>
          </p:txBody>
        </p:sp>
      </p:grpSp>
      <p:grpSp>
        <p:nvGrpSpPr>
          <p:cNvPr id="25" name="3">
            <a:extLst>
              <a:ext uri="{FF2B5EF4-FFF2-40B4-BE49-F238E27FC236}">
                <a16:creationId xmlns:a16="http://schemas.microsoft.com/office/drawing/2014/main" id="{6AFF8D12-5B9A-463D-A3B2-C4F55A4FF7B5}"/>
              </a:ext>
            </a:extLst>
          </p:cNvPr>
          <p:cNvGrpSpPr/>
          <p:nvPr/>
        </p:nvGrpSpPr>
        <p:grpSpPr>
          <a:xfrm>
            <a:off x="5763677" y="511532"/>
            <a:ext cx="1372766" cy="1926845"/>
            <a:chOff x="5763677" y="511532"/>
            <a:chExt cx="1372766" cy="1926845"/>
          </a:xfrm>
        </p:grpSpPr>
        <p:pic>
          <p:nvPicPr>
            <p:cNvPr id="185" name="Picture 4" descr="510 ideas de Fondos de pantalla. | fondos, fondos para iphone, iphone  fondos de pantalla">
              <a:extLst>
                <a:ext uri="{FF2B5EF4-FFF2-40B4-BE49-F238E27FC236}">
                  <a16:creationId xmlns:a16="http://schemas.microsoft.com/office/drawing/2014/main" id="{31030E5B-80CA-4F72-8D0B-4934ED5C2D5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4726" b="43870"/>
            <a:stretch/>
          </p:blipFill>
          <p:spPr bwMode="auto">
            <a:xfrm>
              <a:off x="5763677" y="511532"/>
              <a:ext cx="1372766" cy="19268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7" name="CuadroTexto 146">
              <a:extLst>
                <a:ext uri="{FF2B5EF4-FFF2-40B4-BE49-F238E27FC236}">
                  <a16:creationId xmlns:a16="http://schemas.microsoft.com/office/drawing/2014/main" id="{D54C005C-F431-4981-8FF7-9C618B0EF5BC}"/>
                </a:ext>
              </a:extLst>
            </p:cNvPr>
            <p:cNvSpPr txBox="1"/>
            <p:nvPr/>
          </p:nvSpPr>
          <p:spPr>
            <a:xfrm>
              <a:off x="5880716" y="612729"/>
              <a:ext cx="219038" cy="46166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latin typeface="Berlin Sans FB" panose="020E0602020502020306" pitchFamily="34" charset="0"/>
                </a:rPr>
                <a:t>3</a:t>
              </a:r>
            </a:p>
          </p:txBody>
        </p:sp>
      </p:grpSp>
      <p:grpSp>
        <p:nvGrpSpPr>
          <p:cNvPr id="26" name="4">
            <a:extLst>
              <a:ext uri="{FF2B5EF4-FFF2-40B4-BE49-F238E27FC236}">
                <a16:creationId xmlns:a16="http://schemas.microsoft.com/office/drawing/2014/main" id="{94054C51-10EC-4ADE-92DB-A9339F3B8B9C}"/>
              </a:ext>
            </a:extLst>
          </p:cNvPr>
          <p:cNvGrpSpPr/>
          <p:nvPr/>
        </p:nvGrpSpPr>
        <p:grpSpPr>
          <a:xfrm>
            <a:off x="7292587" y="476024"/>
            <a:ext cx="1372766" cy="1926845"/>
            <a:chOff x="7292587" y="476024"/>
            <a:chExt cx="1372766" cy="1926845"/>
          </a:xfrm>
        </p:grpSpPr>
        <p:pic>
          <p:nvPicPr>
            <p:cNvPr id="186" name="Picture 4" descr="510 ideas de Fondos de pantalla. | fondos, fondos para iphone, iphone  fondos de pantalla">
              <a:extLst>
                <a:ext uri="{FF2B5EF4-FFF2-40B4-BE49-F238E27FC236}">
                  <a16:creationId xmlns:a16="http://schemas.microsoft.com/office/drawing/2014/main" id="{FD970DD4-330C-4148-B690-031134FFFB6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4726" b="43870"/>
            <a:stretch/>
          </p:blipFill>
          <p:spPr bwMode="auto">
            <a:xfrm>
              <a:off x="7292587" y="476024"/>
              <a:ext cx="1372766" cy="19268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0" name="CuadroTexto 149">
              <a:extLst>
                <a:ext uri="{FF2B5EF4-FFF2-40B4-BE49-F238E27FC236}">
                  <a16:creationId xmlns:a16="http://schemas.microsoft.com/office/drawing/2014/main" id="{B781A953-A8BA-4BDA-A6BE-E8F04D4B5A5D}"/>
                </a:ext>
              </a:extLst>
            </p:cNvPr>
            <p:cNvSpPr txBox="1"/>
            <p:nvPr/>
          </p:nvSpPr>
          <p:spPr>
            <a:xfrm>
              <a:off x="7378770" y="615865"/>
              <a:ext cx="219038" cy="46763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latin typeface="Berlin Sans FB" panose="020E0602020502020306" pitchFamily="34" charset="0"/>
                </a:rPr>
                <a:t>4</a:t>
              </a:r>
            </a:p>
          </p:txBody>
        </p:sp>
      </p:grpSp>
      <p:grpSp>
        <p:nvGrpSpPr>
          <p:cNvPr id="28" name="6">
            <a:extLst>
              <a:ext uri="{FF2B5EF4-FFF2-40B4-BE49-F238E27FC236}">
                <a16:creationId xmlns:a16="http://schemas.microsoft.com/office/drawing/2014/main" id="{901040F2-05A3-48B8-84B7-EA4DDE1ABAC5}"/>
              </a:ext>
            </a:extLst>
          </p:cNvPr>
          <p:cNvGrpSpPr/>
          <p:nvPr/>
        </p:nvGrpSpPr>
        <p:grpSpPr>
          <a:xfrm>
            <a:off x="10333353" y="464160"/>
            <a:ext cx="1372766" cy="1926845"/>
            <a:chOff x="10333353" y="464160"/>
            <a:chExt cx="1372766" cy="1926845"/>
          </a:xfrm>
        </p:grpSpPr>
        <p:pic>
          <p:nvPicPr>
            <p:cNvPr id="189" name="Picture 4" descr="510 ideas de Fondos de pantalla. | fondos, fondos para iphone, iphone  fondos de pantalla">
              <a:extLst>
                <a:ext uri="{FF2B5EF4-FFF2-40B4-BE49-F238E27FC236}">
                  <a16:creationId xmlns:a16="http://schemas.microsoft.com/office/drawing/2014/main" id="{246B9CA4-199A-48AF-BEBA-31224DCF365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4726" b="43870"/>
            <a:stretch/>
          </p:blipFill>
          <p:spPr bwMode="auto">
            <a:xfrm>
              <a:off x="10333353" y="464160"/>
              <a:ext cx="1372766" cy="19268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6" name="CuadroTexto 155">
              <a:extLst>
                <a:ext uri="{FF2B5EF4-FFF2-40B4-BE49-F238E27FC236}">
                  <a16:creationId xmlns:a16="http://schemas.microsoft.com/office/drawing/2014/main" id="{8466D7F8-BF3B-410B-9342-4F58A9DE41D5}"/>
                </a:ext>
              </a:extLst>
            </p:cNvPr>
            <p:cNvSpPr txBox="1"/>
            <p:nvPr/>
          </p:nvSpPr>
          <p:spPr>
            <a:xfrm>
              <a:off x="10494186" y="612729"/>
              <a:ext cx="219038" cy="46166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latin typeface="Berlin Sans FB" panose="020E0602020502020306" pitchFamily="34" charset="0"/>
                </a:rPr>
                <a:t>6</a:t>
              </a:r>
            </a:p>
          </p:txBody>
        </p:sp>
      </p:grpSp>
      <p:grpSp>
        <p:nvGrpSpPr>
          <p:cNvPr id="29" name="7">
            <a:extLst>
              <a:ext uri="{FF2B5EF4-FFF2-40B4-BE49-F238E27FC236}">
                <a16:creationId xmlns:a16="http://schemas.microsoft.com/office/drawing/2014/main" id="{5239287D-CC2B-42FD-A1A2-F860A015C1A0}"/>
              </a:ext>
            </a:extLst>
          </p:cNvPr>
          <p:cNvGrpSpPr/>
          <p:nvPr/>
        </p:nvGrpSpPr>
        <p:grpSpPr>
          <a:xfrm>
            <a:off x="2743155" y="2559214"/>
            <a:ext cx="1372766" cy="1926845"/>
            <a:chOff x="2743155" y="2559214"/>
            <a:chExt cx="1372766" cy="1926845"/>
          </a:xfrm>
        </p:grpSpPr>
        <p:pic>
          <p:nvPicPr>
            <p:cNvPr id="190" name="Picture 4" descr="510 ideas de Fondos de pantalla. | fondos, fondos para iphone, iphone  fondos de pantalla">
              <a:extLst>
                <a:ext uri="{FF2B5EF4-FFF2-40B4-BE49-F238E27FC236}">
                  <a16:creationId xmlns:a16="http://schemas.microsoft.com/office/drawing/2014/main" id="{901C66E8-399C-4FB7-B948-E9478A31204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4726" b="43870"/>
            <a:stretch/>
          </p:blipFill>
          <p:spPr bwMode="auto">
            <a:xfrm>
              <a:off x="2743155" y="2559214"/>
              <a:ext cx="1372766" cy="19268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9" name="CuadroTexto 158">
              <a:extLst>
                <a:ext uri="{FF2B5EF4-FFF2-40B4-BE49-F238E27FC236}">
                  <a16:creationId xmlns:a16="http://schemas.microsoft.com/office/drawing/2014/main" id="{04F5E157-7FBC-44B7-9903-02827D15517B}"/>
                </a:ext>
              </a:extLst>
            </p:cNvPr>
            <p:cNvSpPr txBox="1"/>
            <p:nvPr/>
          </p:nvSpPr>
          <p:spPr>
            <a:xfrm>
              <a:off x="2834997" y="2699671"/>
              <a:ext cx="219038" cy="46341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latin typeface="Berlin Sans FB" panose="020E0602020502020306" pitchFamily="34" charset="0"/>
                </a:rPr>
                <a:t>7</a:t>
              </a:r>
            </a:p>
          </p:txBody>
        </p:sp>
      </p:grpSp>
      <p:grpSp>
        <p:nvGrpSpPr>
          <p:cNvPr id="27" name="5">
            <a:extLst>
              <a:ext uri="{FF2B5EF4-FFF2-40B4-BE49-F238E27FC236}">
                <a16:creationId xmlns:a16="http://schemas.microsoft.com/office/drawing/2014/main" id="{643444EC-A381-403A-A14C-FEA3E059D922}"/>
              </a:ext>
            </a:extLst>
          </p:cNvPr>
          <p:cNvGrpSpPr/>
          <p:nvPr/>
        </p:nvGrpSpPr>
        <p:grpSpPr>
          <a:xfrm>
            <a:off x="8828664" y="477074"/>
            <a:ext cx="1372766" cy="1926845"/>
            <a:chOff x="8828664" y="477074"/>
            <a:chExt cx="1372766" cy="1926845"/>
          </a:xfrm>
        </p:grpSpPr>
        <p:pic>
          <p:nvPicPr>
            <p:cNvPr id="188" name="Picture 4" descr="510 ideas de Fondos de pantalla. | fondos, fondos para iphone, iphone  fondos de pantalla">
              <a:extLst>
                <a:ext uri="{FF2B5EF4-FFF2-40B4-BE49-F238E27FC236}">
                  <a16:creationId xmlns:a16="http://schemas.microsoft.com/office/drawing/2014/main" id="{1D389518-41D6-42B5-B4F9-7AF49CFAC36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4726" b="43870"/>
            <a:stretch/>
          </p:blipFill>
          <p:spPr bwMode="auto">
            <a:xfrm>
              <a:off x="8828664" y="477074"/>
              <a:ext cx="1372766" cy="19268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" name="CuadroTexto 152">
              <a:extLst>
                <a:ext uri="{FF2B5EF4-FFF2-40B4-BE49-F238E27FC236}">
                  <a16:creationId xmlns:a16="http://schemas.microsoft.com/office/drawing/2014/main" id="{EBEF877B-7ABE-472E-8EDB-8CA65A78089C}"/>
                </a:ext>
              </a:extLst>
            </p:cNvPr>
            <p:cNvSpPr txBox="1"/>
            <p:nvPr/>
          </p:nvSpPr>
          <p:spPr>
            <a:xfrm>
              <a:off x="8894731" y="656028"/>
              <a:ext cx="219038" cy="46166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latin typeface="Berlin Sans FB" panose="020E0602020502020306" pitchFamily="34" charset="0"/>
                </a:rPr>
                <a:t>5</a:t>
              </a:r>
            </a:p>
          </p:txBody>
        </p:sp>
      </p:grpSp>
      <p:grpSp>
        <p:nvGrpSpPr>
          <p:cNvPr id="30" name="8">
            <a:extLst>
              <a:ext uri="{FF2B5EF4-FFF2-40B4-BE49-F238E27FC236}">
                <a16:creationId xmlns:a16="http://schemas.microsoft.com/office/drawing/2014/main" id="{F4F02534-7289-4662-904C-0A965B6CBE26}"/>
              </a:ext>
            </a:extLst>
          </p:cNvPr>
          <p:cNvGrpSpPr/>
          <p:nvPr/>
        </p:nvGrpSpPr>
        <p:grpSpPr>
          <a:xfrm>
            <a:off x="4213131" y="2529669"/>
            <a:ext cx="1428336" cy="1926845"/>
            <a:chOff x="4213131" y="2529669"/>
            <a:chExt cx="1428336" cy="1926845"/>
          </a:xfrm>
        </p:grpSpPr>
        <p:pic>
          <p:nvPicPr>
            <p:cNvPr id="191" name="Picture 4" descr="510 ideas de Fondos de pantalla. | fondos, fondos para iphone, iphone  fondos de pantalla">
              <a:extLst>
                <a:ext uri="{FF2B5EF4-FFF2-40B4-BE49-F238E27FC236}">
                  <a16:creationId xmlns:a16="http://schemas.microsoft.com/office/drawing/2014/main" id="{93466E4F-98B2-4870-81F1-A8ADB0C06FF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4726" b="43870"/>
            <a:stretch/>
          </p:blipFill>
          <p:spPr bwMode="auto">
            <a:xfrm>
              <a:off x="4228817" y="2529669"/>
              <a:ext cx="1412650" cy="19268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3" name="CuadroTexto 162">
              <a:extLst>
                <a:ext uri="{FF2B5EF4-FFF2-40B4-BE49-F238E27FC236}">
                  <a16:creationId xmlns:a16="http://schemas.microsoft.com/office/drawing/2014/main" id="{D0872808-2398-4323-83DB-79978AF58AAB}"/>
                </a:ext>
              </a:extLst>
            </p:cNvPr>
            <p:cNvSpPr txBox="1"/>
            <p:nvPr/>
          </p:nvSpPr>
          <p:spPr>
            <a:xfrm>
              <a:off x="4213131" y="2713596"/>
              <a:ext cx="219038" cy="46166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latin typeface="Berlin Sans FB" panose="020E0602020502020306" pitchFamily="34" charset="0"/>
                </a:rPr>
                <a:t>8</a:t>
              </a:r>
            </a:p>
          </p:txBody>
        </p:sp>
      </p:grpSp>
      <p:grpSp>
        <p:nvGrpSpPr>
          <p:cNvPr id="31" name="9">
            <a:extLst>
              <a:ext uri="{FF2B5EF4-FFF2-40B4-BE49-F238E27FC236}">
                <a16:creationId xmlns:a16="http://schemas.microsoft.com/office/drawing/2014/main" id="{4C9FD0F0-A5F8-48E0-9DFB-60B6AEB0545F}"/>
              </a:ext>
            </a:extLst>
          </p:cNvPr>
          <p:cNvGrpSpPr/>
          <p:nvPr/>
        </p:nvGrpSpPr>
        <p:grpSpPr>
          <a:xfrm>
            <a:off x="5770972" y="2529669"/>
            <a:ext cx="1372766" cy="1926845"/>
            <a:chOff x="5770972" y="2529669"/>
            <a:chExt cx="1372766" cy="1926845"/>
          </a:xfrm>
        </p:grpSpPr>
        <p:pic>
          <p:nvPicPr>
            <p:cNvPr id="192" name="Picture 4" descr="510 ideas de Fondos de pantalla. | fondos, fondos para iphone, iphone  fondos de pantalla">
              <a:extLst>
                <a:ext uri="{FF2B5EF4-FFF2-40B4-BE49-F238E27FC236}">
                  <a16:creationId xmlns:a16="http://schemas.microsoft.com/office/drawing/2014/main" id="{D14CB852-5E5A-4933-80F2-19E799FCF36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4726" b="43870"/>
            <a:stretch/>
          </p:blipFill>
          <p:spPr bwMode="auto">
            <a:xfrm>
              <a:off x="5770972" y="2529669"/>
              <a:ext cx="1372766" cy="19268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6" name="CuadroTexto 165">
              <a:extLst>
                <a:ext uri="{FF2B5EF4-FFF2-40B4-BE49-F238E27FC236}">
                  <a16:creationId xmlns:a16="http://schemas.microsoft.com/office/drawing/2014/main" id="{580FDD75-4BC3-4224-8F9A-86BE5BB802C9}"/>
                </a:ext>
              </a:extLst>
            </p:cNvPr>
            <p:cNvSpPr txBox="1"/>
            <p:nvPr/>
          </p:nvSpPr>
          <p:spPr>
            <a:xfrm>
              <a:off x="5826439" y="2672269"/>
              <a:ext cx="219038" cy="46166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latin typeface="Berlin Sans FB" panose="020E0602020502020306" pitchFamily="34" charset="0"/>
                </a:rPr>
                <a:t>9</a:t>
              </a:r>
            </a:p>
          </p:txBody>
        </p:sp>
      </p:grpSp>
      <p:grpSp>
        <p:nvGrpSpPr>
          <p:cNvPr id="32" name="10">
            <a:extLst>
              <a:ext uri="{FF2B5EF4-FFF2-40B4-BE49-F238E27FC236}">
                <a16:creationId xmlns:a16="http://schemas.microsoft.com/office/drawing/2014/main" id="{D9B284AB-FE31-485C-8A0F-B23998F61512}"/>
              </a:ext>
            </a:extLst>
          </p:cNvPr>
          <p:cNvGrpSpPr/>
          <p:nvPr/>
        </p:nvGrpSpPr>
        <p:grpSpPr>
          <a:xfrm>
            <a:off x="7299882" y="2494161"/>
            <a:ext cx="1372766" cy="1926845"/>
            <a:chOff x="7299882" y="2494161"/>
            <a:chExt cx="1372766" cy="1926845"/>
          </a:xfrm>
        </p:grpSpPr>
        <p:pic>
          <p:nvPicPr>
            <p:cNvPr id="193" name="Picture 4" descr="510 ideas de Fondos de pantalla. | fondos, fondos para iphone, iphone  fondos de pantalla">
              <a:extLst>
                <a:ext uri="{FF2B5EF4-FFF2-40B4-BE49-F238E27FC236}">
                  <a16:creationId xmlns:a16="http://schemas.microsoft.com/office/drawing/2014/main" id="{3FBF5CE8-C21E-40CB-930F-96976485575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4726" b="43870"/>
            <a:stretch/>
          </p:blipFill>
          <p:spPr bwMode="auto">
            <a:xfrm>
              <a:off x="7299882" y="2494161"/>
              <a:ext cx="1372766" cy="19268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9" name="CuadroTexto 168">
              <a:extLst>
                <a:ext uri="{FF2B5EF4-FFF2-40B4-BE49-F238E27FC236}">
                  <a16:creationId xmlns:a16="http://schemas.microsoft.com/office/drawing/2014/main" id="{05016E51-F5F5-4311-B7D0-8E05D493A9CD}"/>
                </a:ext>
              </a:extLst>
            </p:cNvPr>
            <p:cNvSpPr txBox="1"/>
            <p:nvPr/>
          </p:nvSpPr>
          <p:spPr>
            <a:xfrm>
              <a:off x="7394299" y="2623538"/>
              <a:ext cx="492149" cy="46166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latin typeface="Berlin Sans FB" panose="020E0602020502020306" pitchFamily="34" charset="0"/>
                </a:rPr>
                <a:t>10</a:t>
              </a:r>
            </a:p>
          </p:txBody>
        </p:sp>
      </p:grpSp>
      <p:grpSp>
        <p:nvGrpSpPr>
          <p:cNvPr id="33" name="11">
            <a:extLst>
              <a:ext uri="{FF2B5EF4-FFF2-40B4-BE49-F238E27FC236}">
                <a16:creationId xmlns:a16="http://schemas.microsoft.com/office/drawing/2014/main" id="{9EF4E9B6-1C58-4BB5-BD18-20FC59148AC7}"/>
              </a:ext>
            </a:extLst>
          </p:cNvPr>
          <p:cNvGrpSpPr/>
          <p:nvPr/>
        </p:nvGrpSpPr>
        <p:grpSpPr>
          <a:xfrm>
            <a:off x="8835959" y="2495211"/>
            <a:ext cx="1372766" cy="1926845"/>
            <a:chOff x="8835959" y="2495211"/>
            <a:chExt cx="1372766" cy="1926845"/>
          </a:xfrm>
        </p:grpSpPr>
        <p:pic>
          <p:nvPicPr>
            <p:cNvPr id="194" name="Picture 4" descr="510 ideas de Fondos de pantalla. | fondos, fondos para iphone, iphone  fondos de pantalla">
              <a:extLst>
                <a:ext uri="{FF2B5EF4-FFF2-40B4-BE49-F238E27FC236}">
                  <a16:creationId xmlns:a16="http://schemas.microsoft.com/office/drawing/2014/main" id="{24867E6B-A540-41F8-A144-BAFF195090D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4726" b="43870"/>
            <a:stretch/>
          </p:blipFill>
          <p:spPr bwMode="auto">
            <a:xfrm>
              <a:off x="8835959" y="2495211"/>
              <a:ext cx="1372766" cy="19268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2" name="CuadroTexto 171">
              <a:extLst>
                <a:ext uri="{FF2B5EF4-FFF2-40B4-BE49-F238E27FC236}">
                  <a16:creationId xmlns:a16="http://schemas.microsoft.com/office/drawing/2014/main" id="{53B031B4-0048-4774-AC26-28DAB144BBA0}"/>
                </a:ext>
              </a:extLst>
            </p:cNvPr>
            <p:cNvSpPr txBox="1"/>
            <p:nvPr/>
          </p:nvSpPr>
          <p:spPr>
            <a:xfrm>
              <a:off x="9025618" y="2632517"/>
              <a:ext cx="375819" cy="46166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latin typeface="Berlin Sans FB" panose="020E0602020502020306" pitchFamily="34" charset="0"/>
                </a:rPr>
                <a:t>11</a:t>
              </a:r>
            </a:p>
          </p:txBody>
        </p:sp>
      </p:grpSp>
      <p:grpSp>
        <p:nvGrpSpPr>
          <p:cNvPr id="34" name="12">
            <a:extLst>
              <a:ext uri="{FF2B5EF4-FFF2-40B4-BE49-F238E27FC236}">
                <a16:creationId xmlns:a16="http://schemas.microsoft.com/office/drawing/2014/main" id="{FC7939C9-E94F-410B-9BA3-2864113FD2F0}"/>
              </a:ext>
            </a:extLst>
          </p:cNvPr>
          <p:cNvGrpSpPr/>
          <p:nvPr/>
        </p:nvGrpSpPr>
        <p:grpSpPr>
          <a:xfrm>
            <a:off x="10340648" y="2482298"/>
            <a:ext cx="1372766" cy="1943832"/>
            <a:chOff x="10340648" y="2482297"/>
            <a:chExt cx="1372766" cy="1926845"/>
          </a:xfrm>
        </p:grpSpPr>
        <p:pic>
          <p:nvPicPr>
            <p:cNvPr id="195" name="Picture 4" descr="510 ideas de Fondos de pantalla. | fondos, fondos para iphone, iphone  fondos de pantalla">
              <a:extLst>
                <a:ext uri="{FF2B5EF4-FFF2-40B4-BE49-F238E27FC236}">
                  <a16:creationId xmlns:a16="http://schemas.microsoft.com/office/drawing/2014/main" id="{6EFDA0EC-2CC7-4426-A246-31A74697592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4726" b="43870"/>
            <a:stretch/>
          </p:blipFill>
          <p:spPr bwMode="auto">
            <a:xfrm>
              <a:off x="10340648" y="2482297"/>
              <a:ext cx="1372766" cy="19268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5" name="CuadroTexto 174">
              <a:extLst>
                <a:ext uri="{FF2B5EF4-FFF2-40B4-BE49-F238E27FC236}">
                  <a16:creationId xmlns:a16="http://schemas.microsoft.com/office/drawing/2014/main" id="{40B7C27C-DB0E-478F-AC77-CD922F7EA4FB}"/>
                </a:ext>
              </a:extLst>
            </p:cNvPr>
            <p:cNvSpPr txBox="1"/>
            <p:nvPr/>
          </p:nvSpPr>
          <p:spPr>
            <a:xfrm>
              <a:off x="10433741" y="2641661"/>
              <a:ext cx="492258" cy="46166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latin typeface="Berlin Sans FB" panose="020E0602020502020306" pitchFamily="34" charset="0"/>
                </a:rPr>
                <a:t>12</a:t>
              </a:r>
            </a:p>
          </p:txBody>
        </p:sp>
      </p:grpSp>
      <p:grpSp>
        <p:nvGrpSpPr>
          <p:cNvPr id="39" name="17">
            <a:extLst>
              <a:ext uri="{FF2B5EF4-FFF2-40B4-BE49-F238E27FC236}">
                <a16:creationId xmlns:a16="http://schemas.microsoft.com/office/drawing/2014/main" id="{65A47AA1-8B3D-4647-865A-D4B87D316342}"/>
              </a:ext>
            </a:extLst>
          </p:cNvPr>
          <p:cNvGrpSpPr/>
          <p:nvPr/>
        </p:nvGrpSpPr>
        <p:grpSpPr>
          <a:xfrm>
            <a:off x="8800467" y="4502993"/>
            <a:ext cx="1372766" cy="1961303"/>
            <a:chOff x="8800467" y="4502993"/>
            <a:chExt cx="1372766" cy="1961303"/>
          </a:xfrm>
        </p:grpSpPr>
        <p:pic>
          <p:nvPicPr>
            <p:cNvPr id="200" name="Picture 4" descr="510 ideas de Fondos de pantalla. | fondos, fondos para iphone, iphone  fondos de pantalla">
              <a:extLst>
                <a:ext uri="{FF2B5EF4-FFF2-40B4-BE49-F238E27FC236}">
                  <a16:creationId xmlns:a16="http://schemas.microsoft.com/office/drawing/2014/main" id="{0556BBB2-B1C5-454A-8FDB-E6F142900E7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4726" b="43870"/>
            <a:stretch/>
          </p:blipFill>
          <p:spPr bwMode="auto">
            <a:xfrm>
              <a:off x="8800467" y="4502993"/>
              <a:ext cx="1372766" cy="19613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7" name="CuadroTexto 136">
              <a:extLst>
                <a:ext uri="{FF2B5EF4-FFF2-40B4-BE49-F238E27FC236}">
                  <a16:creationId xmlns:a16="http://schemas.microsoft.com/office/drawing/2014/main" id="{56A9B2B5-57B5-43CD-AA65-686AC7CBA6AF}"/>
                </a:ext>
              </a:extLst>
            </p:cNvPr>
            <p:cNvSpPr txBox="1"/>
            <p:nvPr/>
          </p:nvSpPr>
          <p:spPr>
            <a:xfrm>
              <a:off x="9026556" y="4692750"/>
              <a:ext cx="421578" cy="46166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latin typeface="Berlin Sans FB" panose="020E0602020502020306" pitchFamily="34" charset="0"/>
                </a:rPr>
                <a:t>17</a:t>
              </a:r>
            </a:p>
          </p:txBody>
        </p:sp>
      </p:grpSp>
      <p:grpSp>
        <p:nvGrpSpPr>
          <p:cNvPr id="40" name="18">
            <a:extLst>
              <a:ext uri="{FF2B5EF4-FFF2-40B4-BE49-F238E27FC236}">
                <a16:creationId xmlns:a16="http://schemas.microsoft.com/office/drawing/2014/main" id="{49F26ABD-1117-495E-A2AF-62C183DF123E}"/>
              </a:ext>
            </a:extLst>
          </p:cNvPr>
          <p:cNvGrpSpPr/>
          <p:nvPr/>
        </p:nvGrpSpPr>
        <p:grpSpPr>
          <a:xfrm>
            <a:off x="10305156" y="4490079"/>
            <a:ext cx="1372766" cy="1943831"/>
            <a:chOff x="10305156" y="4490079"/>
            <a:chExt cx="1372766" cy="1943831"/>
          </a:xfrm>
        </p:grpSpPr>
        <p:pic>
          <p:nvPicPr>
            <p:cNvPr id="201" name="Picture 4" descr="510 ideas de Fondos de pantalla. | fondos, fondos para iphone, iphone  fondos de pantalla">
              <a:extLst>
                <a:ext uri="{FF2B5EF4-FFF2-40B4-BE49-F238E27FC236}">
                  <a16:creationId xmlns:a16="http://schemas.microsoft.com/office/drawing/2014/main" id="{50520115-1624-492C-B36F-764CADDE55D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4726" b="43870"/>
            <a:stretch/>
          </p:blipFill>
          <p:spPr bwMode="auto">
            <a:xfrm>
              <a:off x="10305156" y="4490079"/>
              <a:ext cx="1372766" cy="19438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8" name="CuadroTexto 137">
              <a:extLst>
                <a:ext uri="{FF2B5EF4-FFF2-40B4-BE49-F238E27FC236}">
                  <a16:creationId xmlns:a16="http://schemas.microsoft.com/office/drawing/2014/main" id="{A223E639-FB86-4913-AA8D-2DE52095F818}"/>
                </a:ext>
              </a:extLst>
            </p:cNvPr>
            <p:cNvSpPr txBox="1"/>
            <p:nvPr/>
          </p:nvSpPr>
          <p:spPr>
            <a:xfrm>
              <a:off x="10455351" y="4708965"/>
              <a:ext cx="477614" cy="466108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latin typeface="Berlin Sans FB" panose="020E0602020502020306" pitchFamily="34" charset="0"/>
                </a:rPr>
                <a:t>18</a:t>
              </a:r>
            </a:p>
          </p:txBody>
        </p:sp>
      </p:grpSp>
      <p:grpSp>
        <p:nvGrpSpPr>
          <p:cNvPr id="35" name="13">
            <a:extLst>
              <a:ext uri="{FF2B5EF4-FFF2-40B4-BE49-F238E27FC236}">
                <a16:creationId xmlns:a16="http://schemas.microsoft.com/office/drawing/2014/main" id="{22FACED1-61B9-4374-80E5-B46748518070}"/>
              </a:ext>
            </a:extLst>
          </p:cNvPr>
          <p:cNvGrpSpPr/>
          <p:nvPr/>
        </p:nvGrpSpPr>
        <p:grpSpPr>
          <a:xfrm>
            <a:off x="2707663" y="4566996"/>
            <a:ext cx="1372766" cy="1926845"/>
            <a:chOff x="2707663" y="4566996"/>
            <a:chExt cx="1372766" cy="1926845"/>
          </a:xfrm>
        </p:grpSpPr>
        <p:pic>
          <p:nvPicPr>
            <p:cNvPr id="196" name="Picture 4" descr="510 ideas de Fondos de pantalla. | fondos, fondos para iphone, iphone  fondos de pantalla">
              <a:extLst>
                <a:ext uri="{FF2B5EF4-FFF2-40B4-BE49-F238E27FC236}">
                  <a16:creationId xmlns:a16="http://schemas.microsoft.com/office/drawing/2014/main" id="{75F11627-3AD9-44AD-9D18-2D30460ACF1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4726" b="43870"/>
            <a:stretch/>
          </p:blipFill>
          <p:spPr bwMode="auto">
            <a:xfrm>
              <a:off x="2707663" y="4566996"/>
              <a:ext cx="1372766" cy="19268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8" name="CuadroTexto 177">
              <a:extLst>
                <a:ext uri="{FF2B5EF4-FFF2-40B4-BE49-F238E27FC236}">
                  <a16:creationId xmlns:a16="http://schemas.microsoft.com/office/drawing/2014/main" id="{9CE6FFDF-CE57-407B-94C0-94E595154CD7}"/>
                </a:ext>
              </a:extLst>
            </p:cNvPr>
            <p:cNvSpPr txBox="1"/>
            <p:nvPr/>
          </p:nvSpPr>
          <p:spPr>
            <a:xfrm>
              <a:off x="2831609" y="4739121"/>
              <a:ext cx="454801" cy="46166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latin typeface="Berlin Sans FB" panose="020E0602020502020306" pitchFamily="34" charset="0"/>
                </a:rPr>
                <a:t>13</a:t>
              </a:r>
            </a:p>
          </p:txBody>
        </p:sp>
      </p:grpSp>
      <p:grpSp>
        <p:nvGrpSpPr>
          <p:cNvPr id="36" name="14">
            <a:extLst>
              <a:ext uri="{FF2B5EF4-FFF2-40B4-BE49-F238E27FC236}">
                <a16:creationId xmlns:a16="http://schemas.microsoft.com/office/drawing/2014/main" id="{CD73CC09-0336-4400-AAB6-54F6D8C740C6}"/>
              </a:ext>
            </a:extLst>
          </p:cNvPr>
          <p:cNvGrpSpPr/>
          <p:nvPr/>
        </p:nvGrpSpPr>
        <p:grpSpPr>
          <a:xfrm>
            <a:off x="4233209" y="4537451"/>
            <a:ext cx="1372766" cy="1926845"/>
            <a:chOff x="4233209" y="4537451"/>
            <a:chExt cx="1372766" cy="1926845"/>
          </a:xfrm>
        </p:grpSpPr>
        <p:pic>
          <p:nvPicPr>
            <p:cNvPr id="197" name="Picture 4" descr="510 ideas de Fondos de pantalla. | fondos, fondos para iphone, iphone  fondos de pantalla">
              <a:extLst>
                <a:ext uri="{FF2B5EF4-FFF2-40B4-BE49-F238E27FC236}">
                  <a16:creationId xmlns:a16="http://schemas.microsoft.com/office/drawing/2014/main" id="{013E10E6-D194-4315-96E0-B2188779A1D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4726" b="43870"/>
            <a:stretch/>
          </p:blipFill>
          <p:spPr bwMode="auto">
            <a:xfrm>
              <a:off x="4233209" y="4537451"/>
              <a:ext cx="1372766" cy="19268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1" name="CuadroTexto 180">
              <a:extLst>
                <a:ext uri="{FF2B5EF4-FFF2-40B4-BE49-F238E27FC236}">
                  <a16:creationId xmlns:a16="http://schemas.microsoft.com/office/drawing/2014/main" id="{2CD00F41-C1D3-47AF-A4FC-0F9900F7360C}"/>
                </a:ext>
              </a:extLst>
            </p:cNvPr>
            <p:cNvSpPr txBox="1"/>
            <p:nvPr/>
          </p:nvSpPr>
          <p:spPr>
            <a:xfrm>
              <a:off x="4332924" y="4746688"/>
              <a:ext cx="449975" cy="46166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latin typeface="Berlin Sans FB" panose="020E0602020502020306" pitchFamily="34" charset="0"/>
                </a:rPr>
                <a:t>14</a:t>
              </a:r>
            </a:p>
          </p:txBody>
        </p:sp>
      </p:grpSp>
      <p:grpSp>
        <p:nvGrpSpPr>
          <p:cNvPr id="37" name="15">
            <a:extLst>
              <a:ext uri="{FF2B5EF4-FFF2-40B4-BE49-F238E27FC236}">
                <a16:creationId xmlns:a16="http://schemas.microsoft.com/office/drawing/2014/main" id="{91EB1906-4369-4922-8148-6334ED22A3EA}"/>
              </a:ext>
            </a:extLst>
          </p:cNvPr>
          <p:cNvGrpSpPr/>
          <p:nvPr/>
        </p:nvGrpSpPr>
        <p:grpSpPr>
          <a:xfrm>
            <a:off x="5735480" y="4537451"/>
            <a:ext cx="1372766" cy="1926845"/>
            <a:chOff x="5735480" y="4537451"/>
            <a:chExt cx="1372766" cy="1926845"/>
          </a:xfrm>
        </p:grpSpPr>
        <p:pic>
          <p:nvPicPr>
            <p:cNvPr id="198" name="Picture 4" descr="510 ideas de Fondos de pantalla. | fondos, fondos para iphone, iphone  fondos de pantalla">
              <a:extLst>
                <a:ext uri="{FF2B5EF4-FFF2-40B4-BE49-F238E27FC236}">
                  <a16:creationId xmlns:a16="http://schemas.microsoft.com/office/drawing/2014/main" id="{B3457FC1-B75B-4896-8034-C4C40077923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4726" b="43870"/>
            <a:stretch/>
          </p:blipFill>
          <p:spPr bwMode="auto">
            <a:xfrm>
              <a:off x="5735480" y="4537451"/>
              <a:ext cx="1372766" cy="19268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" name="CuadroTexto 183">
              <a:extLst>
                <a:ext uri="{FF2B5EF4-FFF2-40B4-BE49-F238E27FC236}">
                  <a16:creationId xmlns:a16="http://schemas.microsoft.com/office/drawing/2014/main" id="{67302986-AEFE-408C-9EF5-C960A332231C}"/>
                </a:ext>
              </a:extLst>
            </p:cNvPr>
            <p:cNvSpPr txBox="1"/>
            <p:nvPr/>
          </p:nvSpPr>
          <p:spPr>
            <a:xfrm>
              <a:off x="5848515" y="4734946"/>
              <a:ext cx="463907" cy="46166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latin typeface="Berlin Sans FB" panose="020E0602020502020306" pitchFamily="34" charset="0"/>
                </a:rPr>
                <a:t>15</a:t>
              </a:r>
            </a:p>
          </p:txBody>
        </p:sp>
      </p:grpSp>
      <p:grpSp>
        <p:nvGrpSpPr>
          <p:cNvPr id="38" name="16">
            <a:extLst>
              <a:ext uri="{FF2B5EF4-FFF2-40B4-BE49-F238E27FC236}">
                <a16:creationId xmlns:a16="http://schemas.microsoft.com/office/drawing/2014/main" id="{69B7EA24-F27C-432A-B2A0-7464A789A030}"/>
              </a:ext>
            </a:extLst>
          </p:cNvPr>
          <p:cNvGrpSpPr/>
          <p:nvPr/>
        </p:nvGrpSpPr>
        <p:grpSpPr>
          <a:xfrm>
            <a:off x="7264390" y="4501943"/>
            <a:ext cx="1372766" cy="1962353"/>
            <a:chOff x="7264390" y="4501943"/>
            <a:chExt cx="1372766" cy="1962353"/>
          </a:xfrm>
        </p:grpSpPr>
        <p:pic>
          <p:nvPicPr>
            <p:cNvPr id="199" name="Picture 4" descr="510 ideas de Fondos de pantalla. | fondos, fondos para iphone, iphone  fondos de pantalla">
              <a:extLst>
                <a:ext uri="{FF2B5EF4-FFF2-40B4-BE49-F238E27FC236}">
                  <a16:creationId xmlns:a16="http://schemas.microsoft.com/office/drawing/2014/main" id="{AFA8BAE1-7561-4DA2-A847-A4CD9F76C4D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4726" b="43870"/>
            <a:stretch/>
          </p:blipFill>
          <p:spPr bwMode="auto">
            <a:xfrm>
              <a:off x="7264390" y="4501943"/>
              <a:ext cx="1372766" cy="19623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7" name="CuadroTexto 186">
              <a:extLst>
                <a:ext uri="{FF2B5EF4-FFF2-40B4-BE49-F238E27FC236}">
                  <a16:creationId xmlns:a16="http://schemas.microsoft.com/office/drawing/2014/main" id="{2BF3C60B-8481-4063-B142-C8840F02ED4F}"/>
                </a:ext>
              </a:extLst>
            </p:cNvPr>
            <p:cNvSpPr txBox="1"/>
            <p:nvPr/>
          </p:nvSpPr>
          <p:spPr>
            <a:xfrm>
              <a:off x="7426094" y="4673704"/>
              <a:ext cx="450412" cy="46166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sz="2400" dirty="0">
                  <a:latin typeface="Berlin Sans FB" panose="020E0602020502020306" pitchFamily="34" charset="0"/>
                </a:rPr>
                <a:t>16</a:t>
              </a:r>
            </a:p>
          </p:txBody>
        </p:sp>
      </p:grpSp>
      <p:pic>
        <p:nvPicPr>
          <p:cNvPr id="227" name="Imagen 226">
            <a:extLst>
              <a:ext uri="{FF2B5EF4-FFF2-40B4-BE49-F238E27FC236}">
                <a16:creationId xmlns:a16="http://schemas.microsoft.com/office/drawing/2014/main" id="{655CEF28-1E97-4D50-BB60-E74FC8B2AD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5050">
            <a:off x="7864934" y="-247862"/>
            <a:ext cx="2127619" cy="812840"/>
          </a:xfrm>
          <a:prstGeom prst="rect">
            <a:avLst/>
          </a:prstGeom>
        </p:spPr>
      </p:pic>
      <p:pic>
        <p:nvPicPr>
          <p:cNvPr id="228" name="Imagen 227">
            <a:extLst>
              <a:ext uri="{FF2B5EF4-FFF2-40B4-BE49-F238E27FC236}">
                <a16:creationId xmlns:a16="http://schemas.microsoft.com/office/drawing/2014/main" id="{261AC474-0949-4637-A458-377F80A797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5050">
            <a:off x="5733921" y="-318374"/>
            <a:ext cx="2127619" cy="812840"/>
          </a:xfrm>
          <a:prstGeom prst="rect">
            <a:avLst/>
          </a:prstGeom>
        </p:spPr>
      </p:pic>
      <p:pic>
        <p:nvPicPr>
          <p:cNvPr id="229" name="Imagen 228">
            <a:extLst>
              <a:ext uri="{FF2B5EF4-FFF2-40B4-BE49-F238E27FC236}">
                <a16:creationId xmlns:a16="http://schemas.microsoft.com/office/drawing/2014/main" id="{E6E682F8-0A82-41D9-AE97-D911A2F8EE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5050">
            <a:off x="3618422" y="-307212"/>
            <a:ext cx="2127619" cy="812840"/>
          </a:xfrm>
          <a:prstGeom prst="rect">
            <a:avLst/>
          </a:prstGeom>
        </p:spPr>
      </p:pic>
      <p:pic>
        <p:nvPicPr>
          <p:cNvPr id="230" name="Imagen 229">
            <a:extLst>
              <a:ext uri="{FF2B5EF4-FFF2-40B4-BE49-F238E27FC236}">
                <a16:creationId xmlns:a16="http://schemas.microsoft.com/office/drawing/2014/main" id="{23A8DAB0-7BE9-47E0-92E7-4DAEC0BEDE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5050">
            <a:off x="1502923" y="-381232"/>
            <a:ext cx="2127619" cy="812840"/>
          </a:xfrm>
          <a:prstGeom prst="rect">
            <a:avLst/>
          </a:prstGeom>
        </p:spPr>
      </p:pic>
      <p:pic>
        <p:nvPicPr>
          <p:cNvPr id="231" name="Imagen 230">
            <a:extLst>
              <a:ext uri="{FF2B5EF4-FFF2-40B4-BE49-F238E27FC236}">
                <a16:creationId xmlns:a16="http://schemas.microsoft.com/office/drawing/2014/main" id="{8A52D884-88CB-4279-A54D-63F3A4E4EEA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5050">
            <a:off x="-592816" y="-415778"/>
            <a:ext cx="2127619" cy="812840"/>
          </a:xfrm>
          <a:prstGeom prst="rect">
            <a:avLst/>
          </a:prstGeom>
        </p:spPr>
      </p:pic>
      <p:pic>
        <p:nvPicPr>
          <p:cNvPr id="233" name="Imagen 232">
            <a:extLst>
              <a:ext uri="{FF2B5EF4-FFF2-40B4-BE49-F238E27FC236}">
                <a16:creationId xmlns:a16="http://schemas.microsoft.com/office/drawing/2014/main" id="{979BC1EA-1B0D-4244-A197-38C2AB09BD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4034" y="2529669"/>
            <a:ext cx="1316561" cy="270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92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1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2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3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6201</TotalTime>
  <Words>23</Words>
  <Application>Microsoft Office PowerPoint</Application>
  <PresentationFormat>Panorámica</PresentationFormat>
  <Paragraphs>21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Aharoni</vt:lpstr>
      <vt:lpstr>Arial</vt:lpstr>
      <vt:lpstr>Before Christmas</vt:lpstr>
      <vt:lpstr>Berlin Sans FB</vt:lpstr>
      <vt:lpstr>Calibri</vt:lpstr>
      <vt:lpstr>Tema de Office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Mayra Avelino Velez</cp:lastModifiedBy>
  <cp:revision>208</cp:revision>
  <dcterms:created xsi:type="dcterms:W3CDTF">2020-08-31T13:50:53Z</dcterms:created>
  <dcterms:modified xsi:type="dcterms:W3CDTF">2021-04-30T16:34:12Z</dcterms:modified>
</cp:coreProperties>
</file>