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48" r:id="rId2"/>
    <p:sldId id="547" r:id="rId3"/>
    <p:sldId id="536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AA68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E6D2D-6DCB-45C1-9828-B2BD2C6EFE6C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FFFC3-D444-4ABE-AF3B-9B77AB0C2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89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FFFC3-D444-4ABE-AF3B-9B77AB0C2CE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07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FFFC3-D444-4ABE-AF3B-9B77AB0C2CE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74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0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92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40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07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3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59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21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4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3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0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82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8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gif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432D42C-031D-4C4F-AF61-49A11F793ECC}"/>
              </a:ext>
            </a:extLst>
          </p:cNvPr>
          <p:cNvSpPr/>
          <p:nvPr/>
        </p:nvSpPr>
        <p:spPr>
          <a:xfrm>
            <a:off x="641735" y="350404"/>
            <a:ext cx="11233248" cy="59766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2C199-2BC5-4EF8-9C84-9EE02FA4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2736"/>
            <a:ext cx="4572000" cy="4572000"/>
          </a:xfrm>
          <a:prstGeom prst="ellipse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784027-A3BA-478F-8FBE-90DCDE38D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68" y="4797152"/>
            <a:ext cx="1316561" cy="27061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82B4CB-15AE-4AD3-99F8-84B4260C76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9975075" y="-255075"/>
            <a:ext cx="2127619" cy="8128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CD7F76-1839-4E2C-B04D-3E781BB9A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3" y="836712"/>
            <a:ext cx="1316561" cy="27061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BB0D5B-D4CB-4A47-9B26-446DF5733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7864934" y="-247862"/>
            <a:ext cx="2127619" cy="8128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7EC9BE-D49B-46AB-849E-4A9D29C11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5733921" y="-318374"/>
            <a:ext cx="2127619" cy="8128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0F34F0-88DD-4CB4-8BA1-5A68BDFC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3618422" y="-307212"/>
            <a:ext cx="2127619" cy="8128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B7327FD-D59E-49C8-BAC5-83FD7849B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1502923" y="-381232"/>
            <a:ext cx="2127619" cy="8128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29B2D34-009F-4C72-8D85-2B1192098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-592816" y="-415778"/>
            <a:ext cx="2127619" cy="8128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D69B11-3490-4F5A-924B-0D268F9FB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80" y="2294940"/>
            <a:ext cx="1316561" cy="27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ángulo: esquinas redondeadas 145">
            <a:extLst>
              <a:ext uri="{FF2B5EF4-FFF2-40B4-BE49-F238E27FC236}">
                <a16:creationId xmlns:a16="http://schemas.microsoft.com/office/drawing/2014/main" id="{3E8F387D-5935-479A-A3F5-9E9D94870B24}"/>
              </a:ext>
            </a:extLst>
          </p:cNvPr>
          <p:cNvSpPr/>
          <p:nvPr/>
        </p:nvSpPr>
        <p:spPr>
          <a:xfrm>
            <a:off x="119336" y="240535"/>
            <a:ext cx="11953328" cy="65008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4" name="Imagen 123">
            <a:extLst>
              <a:ext uri="{FF2B5EF4-FFF2-40B4-BE49-F238E27FC236}">
                <a16:creationId xmlns:a16="http://schemas.microsoft.com/office/drawing/2014/main" id="{E3CF0672-658C-4BDC-882B-1C1883A5B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69" y="4927413"/>
            <a:ext cx="1316561" cy="2706172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9612B428-574A-48D5-8AE9-E34E2151F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553" y="768052"/>
            <a:ext cx="1316561" cy="2706172"/>
          </a:xfrm>
          <a:prstGeom prst="rect">
            <a:avLst/>
          </a:prstGeom>
        </p:spPr>
      </p:pic>
      <p:grpSp>
        <p:nvGrpSpPr>
          <p:cNvPr id="2" name="botón">
            <a:extLst>
              <a:ext uri="{FF2B5EF4-FFF2-40B4-BE49-F238E27FC236}">
                <a16:creationId xmlns:a16="http://schemas.microsoft.com/office/drawing/2014/main" id="{B2D03DAF-B1B4-4CAD-AF1B-6A3C26E50540}"/>
              </a:ext>
            </a:extLst>
          </p:cNvPr>
          <p:cNvGrpSpPr/>
          <p:nvPr/>
        </p:nvGrpSpPr>
        <p:grpSpPr>
          <a:xfrm>
            <a:off x="512898" y="4294961"/>
            <a:ext cx="1739848" cy="1517277"/>
            <a:chOff x="707056" y="710080"/>
            <a:chExt cx="1512168" cy="1517277"/>
          </a:xfrm>
        </p:grpSpPr>
        <p:sp>
          <p:nvSpPr>
            <p:cNvPr id="1056" name="Elipse 1055">
              <a:extLst>
                <a:ext uri="{FF2B5EF4-FFF2-40B4-BE49-F238E27FC236}">
                  <a16:creationId xmlns:a16="http://schemas.microsoft.com/office/drawing/2014/main" id="{CAF75BD5-9408-4AD9-B518-FA65A03F17F5}"/>
                </a:ext>
              </a:extLst>
            </p:cNvPr>
            <p:cNvSpPr/>
            <p:nvPr/>
          </p:nvSpPr>
          <p:spPr>
            <a:xfrm>
              <a:off x="707056" y="710080"/>
              <a:ext cx="1512168" cy="1517277"/>
            </a:xfrm>
            <a:prstGeom prst="ellipse">
              <a:avLst/>
            </a:prstGeom>
            <a:solidFill>
              <a:srgbClr val="FF0000"/>
            </a:solidFill>
            <a:ln w="34925">
              <a:solidFill>
                <a:srgbClr val="FF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FFC000"/>
                </a:solidFill>
              </a:endParaRPr>
            </a:p>
          </p:txBody>
        </p:sp>
        <p:sp>
          <p:nvSpPr>
            <p:cNvPr id="1057" name="CuadroTexto 1056">
              <a:extLst>
                <a:ext uri="{FF2B5EF4-FFF2-40B4-BE49-F238E27FC236}">
                  <a16:creationId xmlns:a16="http://schemas.microsoft.com/office/drawing/2014/main" id="{8DA654E8-8CC7-44A0-BEBC-4DAD1015B95B}"/>
                </a:ext>
              </a:extLst>
            </p:cNvPr>
            <p:cNvSpPr txBox="1"/>
            <p:nvPr/>
          </p:nvSpPr>
          <p:spPr>
            <a:xfrm>
              <a:off x="808748" y="1053700"/>
              <a:ext cx="13006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JUGAR OTRA VEZ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8730326-F466-400E-B099-19BCDE2D9788}"/>
              </a:ext>
            </a:extLst>
          </p:cNvPr>
          <p:cNvSpPr txBox="1"/>
          <p:nvPr/>
        </p:nvSpPr>
        <p:spPr>
          <a:xfrm>
            <a:off x="6440" y="252820"/>
            <a:ext cx="2774705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400" dirty="0" err="1">
                <a:ln w="66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fore Christmas" pitchFamily="2" charset="0"/>
                <a:ea typeface="A little sunshine" panose="02000603000000000000" pitchFamily="2" charset="0"/>
                <a:cs typeface="Aharoni" panose="02010803020104030203" pitchFamily="2" charset="-79"/>
              </a:rPr>
              <a:t>Memorama</a:t>
            </a:r>
            <a:endParaRPr lang="es-MX" sz="5400" dirty="0">
              <a:ln w="66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fore Christmas" pitchFamily="2" charset="0"/>
              <a:ea typeface="A little sunshine" panose="02000603000000000000" pitchFamily="2" charset="0"/>
              <a:cs typeface="Aharoni" panose="02010803020104030203" pitchFamily="2" charset="-79"/>
            </a:endParaRPr>
          </a:p>
          <a:p>
            <a:pPr algn="ctr"/>
            <a:endParaRPr lang="es-MX" sz="4000" b="1" dirty="0">
              <a:ln w="66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279BEF8C-49DF-4989-867F-368173166E23}"/>
              </a:ext>
            </a:extLst>
          </p:cNvPr>
          <p:cNvSpPr/>
          <p:nvPr/>
        </p:nvSpPr>
        <p:spPr>
          <a:xfrm>
            <a:off x="7340410" y="2560719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5" name="Rectángulo 224">
            <a:extLst>
              <a:ext uri="{FF2B5EF4-FFF2-40B4-BE49-F238E27FC236}">
                <a16:creationId xmlns:a16="http://schemas.microsoft.com/office/drawing/2014/main" id="{B8B5ECA8-0A4E-43A8-A7C7-09A59E2B96F8}"/>
              </a:ext>
            </a:extLst>
          </p:cNvPr>
          <p:cNvSpPr/>
          <p:nvPr/>
        </p:nvSpPr>
        <p:spPr>
          <a:xfrm>
            <a:off x="8879892" y="4569773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2" name="Rectángulo 221">
            <a:extLst>
              <a:ext uri="{FF2B5EF4-FFF2-40B4-BE49-F238E27FC236}">
                <a16:creationId xmlns:a16="http://schemas.microsoft.com/office/drawing/2014/main" id="{E491F1C4-9A52-4C49-861A-22D873228915}"/>
              </a:ext>
            </a:extLst>
          </p:cNvPr>
          <p:cNvSpPr/>
          <p:nvPr/>
        </p:nvSpPr>
        <p:spPr>
          <a:xfrm>
            <a:off x="4248251" y="4592524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A68ADDAC-A53C-4BD9-842C-9D2707C0F694}"/>
              </a:ext>
            </a:extLst>
          </p:cNvPr>
          <p:cNvSpPr/>
          <p:nvPr/>
        </p:nvSpPr>
        <p:spPr>
          <a:xfrm>
            <a:off x="2760393" y="2577323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A4E82537-A437-48FE-B324-966D52343351}"/>
              </a:ext>
            </a:extLst>
          </p:cNvPr>
          <p:cNvSpPr/>
          <p:nvPr/>
        </p:nvSpPr>
        <p:spPr>
          <a:xfrm>
            <a:off x="5769054" y="4582660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9A456C47-4B03-47C4-B3AD-647863C5144C}"/>
              </a:ext>
            </a:extLst>
          </p:cNvPr>
          <p:cNvSpPr/>
          <p:nvPr/>
        </p:nvSpPr>
        <p:spPr>
          <a:xfrm>
            <a:off x="5784991" y="2573606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5570FD55-F72A-4CED-AABD-C7DCE6F157A7}"/>
              </a:ext>
            </a:extLst>
          </p:cNvPr>
          <p:cNvSpPr/>
          <p:nvPr/>
        </p:nvSpPr>
        <p:spPr>
          <a:xfrm>
            <a:off x="7324473" y="4569773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74CDB984-F9B5-4418-943B-9FB7AB1DDAAA}"/>
              </a:ext>
            </a:extLst>
          </p:cNvPr>
          <p:cNvSpPr/>
          <p:nvPr/>
        </p:nvSpPr>
        <p:spPr>
          <a:xfrm>
            <a:off x="4264188" y="2583470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FAAF2D77-3F96-42AB-9B19-36905AB41D83}"/>
              </a:ext>
            </a:extLst>
          </p:cNvPr>
          <p:cNvSpPr/>
          <p:nvPr/>
        </p:nvSpPr>
        <p:spPr>
          <a:xfrm>
            <a:off x="10407205" y="2560719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1" name="Rectángulo 220">
            <a:extLst>
              <a:ext uri="{FF2B5EF4-FFF2-40B4-BE49-F238E27FC236}">
                <a16:creationId xmlns:a16="http://schemas.microsoft.com/office/drawing/2014/main" id="{006C69D3-09DB-421E-923E-6A2F572B76F9}"/>
              </a:ext>
            </a:extLst>
          </p:cNvPr>
          <p:cNvSpPr/>
          <p:nvPr/>
        </p:nvSpPr>
        <p:spPr>
          <a:xfrm>
            <a:off x="2744456" y="4586377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BC07C5F2-116C-4D23-A4B3-ECBB7B45B485}"/>
              </a:ext>
            </a:extLst>
          </p:cNvPr>
          <p:cNvSpPr/>
          <p:nvPr/>
        </p:nvSpPr>
        <p:spPr>
          <a:xfrm>
            <a:off x="8895829" y="2560719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4116686-DB33-4910-9F3C-40283BC3F309}"/>
              </a:ext>
            </a:extLst>
          </p:cNvPr>
          <p:cNvGrpSpPr/>
          <p:nvPr/>
        </p:nvGrpSpPr>
        <p:grpSpPr>
          <a:xfrm>
            <a:off x="2733064" y="528099"/>
            <a:ext cx="1297875" cy="1841386"/>
            <a:chOff x="2733064" y="528099"/>
            <a:chExt cx="1297875" cy="1841386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1D0553E-854F-4BD1-8020-29B9B3D8B9A1}"/>
                </a:ext>
              </a:extLst>
            </p:cNvPr>
            <p:cNvSpPr/>
            <p:nvPr/>
          </p:nvSpPr>
          <p:spPr>
            <a:xfrm>
              <a:off x="2760628" y="528099"/>
              <a:ext cx="1270311" cy="18413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70" name="Imagen 169">
              <a:extLst>
                <a:ext uri="{FF2B5EF4-FFF2-40B4-BE49-F238E27FC236}">
                  <a16:creationId xmlns:a16="http://schemas.microsoft.com/office/drawing/2014/main" id="{48D394D2-5261-4CFC-B4E3-64F0CAC2B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064" y="780260"/>
              <a:ext cx="1286575" cy="1249391"/>
            </a:xfrm>
            <a:prstGeom prst="rect">
              <a:avLst/>
            </a:prstGeom>
          </p:spPr>
        </p:pic>
      </p:grpSp>
      <p:sp>
        <p:nvSpPr>
          <p:cNvPr id="226" name="Rectángulo 225">
            <a:extLst>
              <a:ext uri="{FF2B5EF4-FFF2-40B4-BE49-F238E27FC236}">
                <a16:creationId xmlns:a16="http://schemas.microsoft.com/office/drawing/2014/main" id="{26946BD0-426A-40E5-BD3A-26D698B4999A}"/>
              </a:ext>
            </a:extLst>
          </p:cNvPr>
          <p:cNvSpPr/>
          <p:nvPr/>
        </p:nvSpPr>
        <p:spPr>
          <a:xfrm>
            <a:off x="10391268" y="4569773"/>
            <a:ext cx="1270311" cy="18413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6" name="Imagen 175">
            <a:extLst>
              <a:ext uri="{FF2B5EF4-FFF2-40B4-BE49-F238E27FC236}">
                <a16:creationId xmlns:a16="http://schemas.microsoft.com/office/drawing/2014/main" id="{A3523A25-0CCF-440E-BCA5-F5D41E623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14" y="2759520"/>
            <a:ext cx="1286575" cy="1249391"/>
          </a:xfrm>
          <a:prstGeom prst="rect">
            <a:avLst/>
          </a:prstGeom>
        </p:spPr>
      </p:pic>
      <p:pic>
        <p:nvPicPr>
          <p:cNvPr id="1026" name="Picture 2" descr="Estoy feliz para ti,💗💗💗mi amigo! | Gif bonito, Emoticons animados, Funny  videos">
            <a:extLst>
              <a:ext uri="{FF2B5EF4-FFF2-40B4-BE49-F238E27FC236}">
                <a16:creationId xmlns:a16="http://schemas.microsoft.com/office/drawing/2014/main" id="{7BF5C85D-5D8D-4DD2-B883-D89401FCBB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53" y="1016959"/>
            <a:ext cx="3051585" cy="26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C5718100-74DF-4528-9B4A-2D0E06E32F59}"/>
              </a:ext>
            </a:extLst>
          </p:cNvPr>
          <p:cNvGrpSpPr/>
          <p:nvPr/>
        </p:nvGrpSpPr>
        <p:grpSpPr>
          <a:xfrm>
            <a:off x="4255751" y="528077"/>
            <a:ext cx="1275966" cy="1841386"/>
            <a:chOff x="4255751" y="528077"/>
            <a:chExt cx="1275966" cy="1841386"/>
          </a:xfrm>
        </p:grpSpPr>
        <p:sp>
          <p:nvSpPr>
            <p:cNvPr id="210" name="Rectángulo 209">
              <a:extLst>
                <a:ext uri="{FF2B5EF4-FFF2-40B4-BE49-F238E27FC236}">
                  <a16:creationId xmlns:a16="http://schemas.microsoft.com/office/drawing/2014/main" id="{59618075-8BDE-4FC7-8126-9EEAF878A020}"/>
                </a:ext>
              </a:extLst>
            </p:cNvPr>
            <p:cNvSpPr/>
            <p:nvPr/>
          </p:nvSpPr>
          <p:spPr>
            <a:xfrm>
              <a:off x="4261406" y="528077"/>
              <a:ext cx="1270311" cy="18413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77" name="Imagen 176">
              <a:extLst>
                <a:ext uri="{FF2B5EF4-FFF2-40B4-BE49-F238E27FC236}">
                  <a16:creationId xmlns:a16="http://schemas.microsoft.com/office/drawing/2014/main" id="{02051F5D-1D43-4941-A0B2-00EED8F58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3" t="6542" r="13214" b="10029"/>
            <a:stretch/>
          </p:blipFill>
          <p:spPr>
            <a:xfrm>
              <a:off x="4255751" y="648518"/>
              <a:ext cx="1196225" cy="1512873"/>
            </a:xfrm>
            <a:prstGeom prst="rect">
              <a:avLst/>
            </a:prstGeom>
          </p:spPr>
        </p:pic>
      </p:grpSp>
      <p:pic>
        <p:nvPicPr>
          <p:cNvPr id="179" name="Imagen 178">
            <a:extLst>
              <a:ext uri="{FF2B5EF4-FFF2-40B4-BE49-F238E27FC236}">
                <a16:creationId xmlns:a16="http://schemas.microsoft.com/office/drawing/2014/main" id="{F6884DBD-D1C3-44CB-8353-FB7303A9FA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6542" r="13214" b="10029"/>
          <a:stretch/>
        </p:blipFill>
        <p:spPr>
          <a:xfrm>
            <a:off x="4219037" y="4769325"/>
            <a:ext cx="1196225" cy="1512873"/>
          </a:xfrm>
          <a:prstGeom prst="rect">
            <a:avLst/>
          </a:prstGeom>
        </p:spPr>
      </p:pic>
      <p:pic>
        <p:nvPicPr>
          <p:cNvPr id="180" name="Picture 6" descr="Personaje De Dibujos Animados De La Caja Del Jugo Ilustración del Vector -  Ilustración de retro, tonto: 38058558">
            <a:extLst>
              <a:ext uri="{FF2B5EF4-FFF2-40B4-BE49-F238E27FC236}">
                <a16:creationId xmlns:a16="http://schemas.microsoft.com/office/drawing/2014/main" id="{1E1C9B24-6783-48A8-B427-407530AE7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510" r="20819" b="11683"/>
          <a:stretch/>
        </p:blipFill>
        <p:spPr bwMode="auto">
          <a:xfrm>
            <a:off x="4647288" y="2793544"/>
            <a:ext cx="843868" cy="10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8" descr="Personaje De Dibujos Animados De La Caja Del Jugo Ilustración del Vector -  Ilustración de retro, tonto: 38058558">
            <a:extLst>
              <a:ext uri="{FF2B5EF4-FFF2-40B4-BE49-F238E27FC236}">
                <a16:creationId xmlns:a16="http://schemas.microsoft.com/office/drawing/2014/main" id="{BBDD36E3-02BA-4AE0-927E-F2DC2E9C4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9091" r="21866" b="10306"/>
          <a:stretch/>
        </p:blipFill>
        <p:spPr bwMode="auto">
          <a:xfrm>
            <a:off x="4243981" y="2836873"/>
            <a:ext cx="854217" cy="11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6" descr="Personaje De Dibujos Animados De La Caja Del Jugo Ilustración del Vector -  Ilustración de retro, tonto: 38058558">
            <a:extLst>
              <a:ext uri="{FF2B5EF4-FFF2-40B4-BE49-F238E27FC236}">
                <a16:creationId xmlns:a16="http://schemas.microsoft.com/office/drawing/2014/main" id="{0E7EF9C3-66A0-4BFA-9553-D14077AAB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510" r="20819" b="11683"/>
          <a:stretch/>
        </p:blipFill>
        <p:spPr bwMode="auto">
          <a:xfrm>
            <a:off x="10753852" y="4994576"/>
            <a:ext cx="843868" cy="10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8" descr="Personaje De Dibujos Animados De La Caja Del Jugo Ilustración del Vector -  Ilustración de retro, tonto: 38058558">
            <a:extLst>
              <a:ext uri="{FF2B5EF4-FFF2-40B4-BE49-F238E27FC236}">
                <a16:creationId xmlns:a16="http://schemas.microsoft.com/office/drawing/2014/main" id="{4E0BCE88-0A53-493A-B4F4-32B22FB47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9091" r="21866" b="10306"/>
          <a:stretch/>
        </p:blipFill>
        <p:spPr bwMode="auto">
          <a:xfrm>
            <a:off x="10350545" y="5037905"/>
            <a:ext cx="854217" cy="11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45A316C7-E16B-4CB7-AD72-E3DB5F456184}"/>
              </a:ext>
            </a:extLst>
          </p:cNvPr>
          <p:cNvGrpSpPr/>
          <p:nvPr/>
        </p:nvGrpSpPr>
        <p:grpSpPr>
          <a:xfrm>
            <a:off x="7337628" y="505326"/>
            <a:ext cx="1456533" cy="1841386"/>
            <a:chOff x="7337628" y="505326"/>
            <a:chExt cx="1456533" cy="1841386"/>
          </a:xfrm>
        </p:grpSpPr>
        <p:sp>
          <p:nvSpPr>
            <p:cNvPr id="212" name="Rectángulo 211">
              <a:extLst>
                <a:ext uri="{FF2B5EF4-FFF2-40B4-BE49-F238E27FC236}">
                  <a16:creationId xmlns:a16="http://schemas.microsoft.com/office/drawing/2014/main" id="{048B0558-C31F-4C43-82AB-09616DE0A824}"/>
                </a:ext>
              </a:extLst>
            </p:cNvPr>
            <p:cNvSpPr/>
            <p:nvPr/>
          </p:nvSpPr>
          <p:spPr>
            <a:xfrm>
              <a:off x="7337628" y="505326"/>
              <a:ext cx="1270311" cy="18413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" name="Imagen 204">
              <a:extLst>
                <a:ext uri="{FF2B5EF4-FFF2-40B4-BE49-F238E27FC236}">
                  <a16:creationId xmlns:a16="http://schemas.microsoft.com/office/drawing/2014/main" id="{4F017130-7A90-46AC-9DA3-6A1354F0E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46"/>
            <a:stretch/>
          </p:blipFill>
          <p:spPr>
            <a:xfrm>
              <a:off x="7347996" y="627113"/>
              <a:ext cx="1446165" cy="1534278"/>
            </a:xfrm>
            <a:prstGeom prst="rect">
              <a:avLst/>
            </a:prstGeom>
          </p:spPr>
        </p:pic>
      </p:grpSp>
      <p:pic>
        <p:nvPicPr>
          <p:cNvPr id="206" name="Imagen 205">
            <a:extLst>
              <a:ext uri="{FF2B5EF4-FFF2-40B4-BE49-F238E27FC236}">
                <a16:creationId xmlns:a16="http://schemas.microsoft.com/office/drawing/2014/main" id="{8DBFC3B8-5814-4011-AF7D-B2AFEF576F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6"/>
          <a:stretch/>
        </p:blipFill>
        <p:spPr>
          <a:xfrm>
            <a:off x="2713332" y="4800745"/>
            <a:ext cx="1446165" cy="1534278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D5F7F7D9-79BF-486D-A847-443C3443B207}"/>
              </a:ext>
            </a:extLst>
          </p:cNvPr>
          <p:cNvGrpSpPr/>
          <p:nvPr/>
        </p:nvGrpSpPr>
        <p:grpSpPr>
          <a:xfrm>
            <a:off x="8893047" y="505326"/>
            <a:ext cx="1369197" cy="1841386"/>
            <a:chOff x="8893047" y="505326"/>
            <a:chExt cx="1369197" cy="1841386"/>
          </a:xfrm>
        </p:grpSpPr>
        <p:sp>
          <p:nvSpPr>
            <p:cNvPr id="213" name="Rectángulo 212">
              <a:extLst>
                <a:ext uri="{FF2B5EF4-FFF2-40B4-BE49-F238E27FC236}">
                  <a16:creationId xmlns:a16="http://schemas.microsoft.com/office/drawing/2014/main" id="{706E6F56-B7BC-43D7-B72F-9DCDCE06CAB6}"/>
                </a:ext>
              </a:extLst>
            </p:cNvPr>
            <p:cNvSpPr/>
            <p:nvPr/>
          </p:nvSpPr>
          <p:spPr>
            <a:xfrm>
              <a:off x="8893047" y="505326"/>
              <a:ext cx="1270311" cy="18413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7" name="Imagen 206">
              <a:extLst>
                <a:ext uri="{FF2B5EF4-FFF2-40B4-BE49-F238E27FC236}">
                  <a16:creationId xmlns:a16="http://schemas.microsoft.com/office/drawing/2014/main" id="{10F9A8E4-D386-46EF-81D3-6A548E07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931" y="738228"/>
              <a:ext cx="1286313" cy="1410972"/>
            </a:xfrm>
            <a:prstGeom prst="rect">
              <a:avLst/>
            </a:prstGeom>
          </p:spPr>
        </p:pic>
      </p:grpSp>
      <p:pic>
        <p:nvPicPr>
          <p:cNvPr id="208" name="Imagen 207">
            <a:extLst>
              <a:ext uri="{FF2B5EF4-FFF2-40B4-BE49-F238E27FC236}">
                <a16:creationId xmlns:a16="http://schemas.microsoft.com/office/drawing/2014/main" id="{CC3A8548-882D-4BCF-A438-2137361451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38" y="4810579"/>
            <a:ext cx="1286313" cy="1410972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1861099E-EA8E-49AE-BCD0-200B030E4C9E}"/>
              </a:ext>
            </a:extLst>
          </p:cNvPr>
          <p:cNvGrpSpPr/>
          <p:nvPr/>
        </p:nvGrpSpPr>
        <p:grpSpPr>
          <a:xfrm>
            <a:off x="5709173" y="518213"/>
            <a:ext cx="1557366" cy="1841386"/>
            <a:chOff x="5709173" y="518213"/>
            <a:chExt cx="1557366" cy="1841386"/>
          </a:xfrm>
        </p:grpSpPr>
        <p:sp>
          <p:nvSpPr>
            <p:cNvPr id="211" name="Rectángulo 210">
              <a:extLst>
                <a:ext uri="{FF2B5EF4-FFF2-40B4-BE49-F238E27FC236}">
                  <a16:creationId xmlns:a16="http://schemas.microsoft.com/office/drawing/2014/main" id="{BD42B7E7-1E01-40A4-9251-7B221C635F65}"/>
                </a:ext>
              </a:extLst>
            </p:cNvPr>
            <p:cNvSpPr/>
            <p:nvPr/>
          </p:nvSpPr>
          <p:spPr>
            <a:xfrm>
              <a:off x="5782209" y="518213"/>
              <a:ext cx="1270311" cy="18413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9" name="Picture 2" descr="Niños celebrando fiesta de cumpleaños de dibujos animados plana | Vector  Premium">
              <a:extLst>
                <a:ext uri="{FF2B5EF4-FFF2-40B4-BE49-F238E27FC236}">
                  <a16:creationId xmlns:a16="http://schemas.microsoft.com/office/drawing/2014/main" id="{A2A6E96B-8C4F-4BF7-93EB-FF3DCF6E5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054" b="89933" l="8307" r="92173">
                          <a14:foregroundMark x1="9585" y1="45190" x2="9585" y2="45190"/>
                          <a14:foregroundMark x1="8946" y1="43177" x2="8946" y2="43177"/>
                          <a14:foregroundMark x1="8946" y1="42953" x2="8946" y2="42953"/>
                          <a14:foregroundMark x1="8946" y1="42953" x2="8946" y2="42953"/>
                          <a14:foregroundMark x1="8626" y1="48993" x2="8626" y2="48993"/>
                          <a14:foregroundMark x1="8626" y1="48993" x2="8626" y2="48993"/>
                          <a14:foregroundMark x1="9105" y1="49217" x2="9105" y2="49217"/>
                          <a14:foregroundMark x1="68371" y1="8277" x2="68371" y2="8277"/>
                          <a14:foregroundMark x1="91534" y1="37808" x2="91534" y2="37808"/>
                          <a14:foregroundMark x1="91214" y1="37808" x2="91214" y2="37808"/>
                          <a14:foregroundMark x1="91214" y1="37808" x2="91214" y2="37808"/>
                          <a14:foregroundMark x1="72045" y1="60179" x2="44089" y2="55928"/>
                          <a14:foregroundMark x1="74760" y1="54139" x2="60383" y2="46980"/>
                          <a14:foregroundMark x1="70447" y1="50783" x2="48083" y2="46756"/>
                          <a14:foregroundMark x1="58786" y1="38926" x2="53035" y2="52349"/>
                          <a14:foregroundMark x1="53035" y1="52349" x2="52556" y2="55034"/>
                          <a14:foregroundMark x1="57188" y1="41611" x2="52556" y2="49664"/>
                          <a14:foregroundMark x1="45048" y1="24832" x2="43610" y2="32662"/>
                          <a14:foregroundMark x1="46486" y1="19687" x2="45048" y2="30649"/>
                          <a14:foregroundMark x1="43450" y1="46309" x2="42332" y2="60403"/>
                          <a14:foregroundMark x1="92173" y1="38926" x2="92173" y2="389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173" y="900576"/>
              <a:ext cx="1557366" cy="111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7" name="Picture 2" descr="Niños celebrando fiesta de cumpleaños de dibujos animados plana | Vector  Premium">
            <a:extLst>
              <a:ext uri="{FF2B5EF4-FFF2-40B4-BE49-F238E27FC236}">
                <a16:creationId xmlns:a16="http://schemas.microsoft.com/office/drawing/2014/main" id="{90890959-422C-4639-B93B-F7643542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54" b="89933" l="8307" r="92173">
                        <a14:foregroundMark x1="9585" y1="45190" x2="9585" y2="45190"/>
                        <a14:foregroundMark x1="8946" y1="43177" x2="8946" y2="43177"/>
                        <a14:foregroundMark x1="8946" y1="42953" x2="8946" y2="42953"/>
                        <a14:foregroundMark x1="8946" y1="42953" x2="8946" y2="42953"/>
                        <a14:foregroundMark x1="8626" y1="48993" x2="8626" y2="48993"/>
                        <a14:foregroundMark x1="8626" y1="48993" x2="8626" y2="48993"/>
                        <a14:foregroundMark x1="9105" y1="49217" x2="9105" y2="49217"/>
                        <a14:foregroundMark x1="68371" y1="8277" x2="68371" y2="8277"/>
                        <a14:foregroundMark x1="91534" y1="37808" x2="91534" y2="37808"/>
                        <a14:foregroundMark x1="91214" y1="37808" x2="91214" y2="37808"/>
                        <a14:foregroundMark x1="91214" y1="37808" x2="91214" y2="37808"/>
                        <a14:foregroundMark x1="72045" y1="60179" x2="44089" y2="55928"/>
                        <a14:foregroundMark x1="74760" y1="54139" x2="60383" y2="46980"/>
                        <a14:foregroundMark x1="70447" y1="50783" x2="48083" y2="46756"/>
                        <a14:foregroundMark x1="58786" y1="38926" x2="53035" y2="52349"/>
                        <a14:foregroundMark x1="53035" y1="52349" x2="52556" y2="55034"/>
                        <a14:foregroundMark x1="57188" y1="41611" x2="52556" y2="49664"/>
                        <a14:foregroundMark x1="45048" y1="24832" x2="43610" y2="32662"/>
                        <a14:foregroundMark x1="46486" y1="19687" x2="45048" y2="30649"/>
                        <a14:foregroundMark x1="43450" y1="46309" x2="42332" y2="60403"/>
                        <a14:foregroundMark x1="92173" y1="38926" x2="92173" y2="3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72" y="2893841"/>
            <a:ext cx="1557366" cy="11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E003EC70-EA8F-4B85-8894-9A651E9E8AEC}"/>
              </a:ext>
            </a:extLst>
          </p:cNvPr>
          <p:cNvGrpSpPr/>
          <p:nvPr/>
        </p:nvGrpSpPr>
        <p:grpSpPr>
          <a:xfrm>
            <a:off x="10404423" y="505326"/>
            <a:ext cx="1270311" cy="1841386"/>
            <a:chOff x="10404423" y="505326"/>
            <a:chExt cx="1270311" cy="1841386"/>
          </a:xfrm>
        </p:grpSpPr>
        <p:sp>
          <p:nvSpPr>
            <p:cNvPr id="214" name="Rectángulo 213">
              <a:extLst>
                <a:ext uri="{FF2B5EF4-FFF2-40B4-BE49-F238E27FC236}">
                  <a16:creationId xmlns:a16="http://schemas.microsoft.com/office/drawing/2014/main" id="{4EDC9F21-3357-4AAD-866B-EF0C635AD35F}"/>
                </a:ext>
              </a:extLst>
            </p:cNvPr>
            <p:cNvSpPr/>
            <p:nvPr/>
          </p:nvSpPr>
          <p:spPr>
            <a:xfrm>
              <a:off x="10404423" y="505326"/>
              <a:ext cx="1270311" cy="18413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28" name="Imagen 227">
              <a:extLst>
                <a:ext uri="{FF2B5EF4-FFF2-40B4-BE49-F238E27FC236}">
                  <a16:creationId xmlns:a16="http://schemas.microsoft.com/office/drawing/2014/main" id="{FC8AF821-C946-4D1A-BC58-4E628FCD3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7899" y="820098"/>
              <a:ext cx="1011451" cy="1011451"/>
            </a:xfrm>
            <a:prstGeom prst="rect">
              <a:avLst/>
            </a:prstGeom>
          </p:spPr>
        </p:pic>
      </p:grpSp>
      <p:pic>
        <p:nvPicPr>
          <p:cNvPr id="229" name="Imagen 228">
            <a:extLst>
              <a:ext uri="{FF2B5EF4-FFF2-40B4-BE49-F238E27FC236}">
                <a16:creationId xmlns:a16="http://schemas.microsoft.com/office/drawing/2014/main" id="{D09D6D96-A3D9-4997-9336-FA3B131604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59" y="2928355"/>
            <a:ext cx="1011451" cy="1011451"/>
          </a:xfrm>
          <a:prstGeom prst="rect">
            <a:avLst/>
          </a:prstGeom>
        </p:spPr>
      </p:pic>
      <p:pic>
        <p:nvPicPr>
          <p:cNvPr id="230" name="Imagen 229">
            <a:extLst>
              <a:ext uri="{FF2B5EF4-FFF2-40B4-BE49-F238E27FC236}">
                <a16:creationId xmlns:a16="http://schemas.microsoft.com/office/drawing/2014/main" id="{10DA769C-F7EE-43D3-9E94-8023369A39F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1" y="2868929"/>
            <a:ext cx="988256" cy="1077332"/>
          </a:xfrm>
          <a:prstGeom prst="rect">
            <a:avLst/>
          </a:prstGeom>
        </p:spPr>
      </p:pic>
      <p:pic>
        <p:nvPicPr>
          <p:cNvPr id="231" name="Imagen 230">
            <a:extLst>
              <a:ext uri="{FF2B5EF4-FFF2-40B4-BE49-F238E27FC236}">
                <a16:creationId xmlns:a16="http://schemas.microsoft.com/office/drawing/2014/main" id="{A3B5DC69-DB64-4C1A-B09E-9C86A079AE3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17" y="4951800"/>
            <a:ext cx="988256" cy="1077332"/>
          </a:xfrm>
          <a:prstGeom prst="rect">
            <a:avLst/>
          </a:prstGeom>
        </p:spPr>
      </p:pic>
      <p:pic>
        <p:nvPicPr>
          <p:cNvPr id="232" name="Imagen 231">
            <a:extLst>
              <a:ext uri="{FF2B5EF4-FFF2-40B4-BE49-F238E27FC236}">
                <a16:creationId xmlns:a16="http://schemas.microsoft.com/office/drawing/2014/main" id="{3F618C80-EEB6-490E-BAB3-EC7A017F6C1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>
          <a:xfrm>
            <a:off x="7530489" y="4786173"/>
            <a:ext cx="824935" cy="1312276"/>
          </a:xfrm>
          <a:prstGeom prst="rect">
            <a:avLst/>
          </a:prstGeom>
        </p:spPr>
      </p:pic>
      <p:pic>
        <p:nvPicPr>
          <p:cNvPr id="233" name="Imagen 232">
            <a:extLst>
              <a:ext uri="{FF2B5EF4-FFF2-40B4-BE49-F238E27FC236}">
                <a16:creationId xmlns:a16="http://schemas.microsoft.com/office/drawing/2014/main" id="{38D864AD-B262-468C-B9F5-F33D205867F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>
          <a:xfrm>
            <a:off x="10599934" y="2752075"/>
            <a:ext cx="824935" cy="1312276"/>
          </a:xfrm>
          <a:prstGeom prst="rect">
            <a:avLst/>
          </a:prstGeom>
        </p:spPr>
      </p:pic>
      <p:pic>
        <p:nvPicPr>
          <p:cNvPr id="89" name="x1">
            <a:extLst>
              <a:ext uri="{FF2B5EF4-FFF2-40B4-BE49-F238E27FC236}">
                <a16:creationId xmlns:a16="http://schemas.microsoft.com/office/drawing/2014/main" id="{26DF73A1-7984-497B-B465-584ED9F16A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40" y="1832720"/>
            <a:ext cx="587639" cy="588579"/>
          </a:xfrm>
          <a:prstGeom prst="rect">
            <a:avLst/>
          </a:prstGeom>
        </p:spPr>
      </p:pic>
      <p:pic>
        <p:nvPicPr>
          <p:cNvPr id="267" name="x2">
            <a:extLst>
              <a:ext uri="{FF2B5EF4-FFF2-40B4-BE49-F238E27FC236}">
                <a16:creationId xmlns:a16="http://schemas.microsoft.com/office/drawing/2014/main" id="{74DD9183-71D8-429F-8C68-5DCC2A1455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94" y="1745144"/>
            <a:ext cx="587639" cy="588579"/>
          </a:xfrm>
          <a:prstGeom prst="rect">
            <a:avLst/>
          </a:prstGeom>
        </p:spPr>
      </p:pic>
      <p:pic>
        <p:nvPicPr>
          <p:cNvPr id="268" name="x3">
            <a:extLst>
              <a:ext uri="{FF2B5EF4-FFF2-40B4-BE49-F238E27FC236}">
                <a16:creationId xmlns:a16="http://schemas.microsoft.com/office/drawing/2014/main" id="{242D38B3-599E-443A-A59A-0D89C3B8909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09" y="1763352"/>
            <a:ext cx="587639" cy="588579"/>
          </a:xfrm>
          <a:prstGeom prst="rect">
            <a:avLst/>
          </a:prstGeom>
        </p:spPr>
      </p:pic>
      <p:pic>
        <p:nvPicPr>
          <p:cNvPr id="269" name="x4">
            <a:extLst>
              <a:ext uri="{FF2B5EF4-FFF2-40B4-BE49-F238E27FC236}">
                <a16:creationId xmlns:a16="http://schemas.microsoft.com/office/drawing/2014/main" id="{910F0F45-242C-4C9F-ADE1-D211C53D3D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98" y="1745143"/>
            <a:ext cx="587639" cy="588579"/>
          </a:xfrm>
          <a:prstGeom prst="rect">
            <a:avLst/>
          </a:prstGeom>
        </p:spPr>
      </p:pic>
      <p:pic>
        <p:nvPicPr>
          <p:cNvPr id="271" name="x6">
            <a:extLst>
              <a:ext uri="{FF2B5EF4-FFF2-40B4-BE49-F238E27FC236}">
                <a16:creationId xmlns:a16="http://schemas.microsoft.com/office/drawing/2014/main" id="{7203711B-7C50-4208-838A-0C74414B55C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50" y="1752633"/>
            <a:ext cx="587639" cy="588579"/>
          </a:xfrm>
          <a:prstGeom prst="rect">
            <a:avLst/>
          </a:prstGeom>
        </p:spPr>
      </p:pic>
      <p:pic>
        <p:nvPicPr>
          <p:cNvPr id="270" name="x5">
            <a:extLst>
              <a:ext uri="{FF2B5EF4-FFF2-40B4-BE49-F238E27FC236}">
                <a16:creationId xmlns:a16="http://schemas.microsoft.com/office/drawing/2014/main" id="{1EC6D8C7-C8E6-427D-8087-BE4E22D31C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03" y="1737405"/>
            <a:ext cx="587639" cy="588579"/>
          </a:xfrm>
          <a:prstGeom prst="rect">
            <a:avLst/>
          </a:prstGeom>
        </p:spPr>
      </p:pic>
      <p:pic>
        <p:nvPicPr>
          <p:cNvPr id="272" name="x7">
            <a:extLst>
              <a:ext uri="{FF2B5EF4-FFF2-40B4-BE49-F238E27FC236}">
                <a16:creationId xmlns:a16="http://schemas.microsoft.com/office/drawing/2014/main" id="{6EB1E01C-8349-4C8C-91D2-4CF35FDE70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11" y="3792397"/>
            <a:ext cx="587639" cy="588579"/>
          </a:xfrm>
          <a:prstGeom prst="rect">
            <a:avLst/>
          </a:prstGeom>
        </p:spPr>
      </p:pic>
      <p:pic>
        <p:nvPicPr>
          <p:cNvPr id="273" name="x8">
            <a:extLst>
              <a:ext uri="{FF2B5EF4-FFF2-40B4-BE49-F238E27FC236}">
                <a16:creationId xmlns:a16="http://schemas.microsoft.com/office/drawing/2014/main" id="{754AF92B-4062-470B-B61E-8D99255250A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37" y="3788315"/>
            <a:ext cx="587639" cy="588579"/>
          </a:xfrm>
          <a:prstGeom prst="rect">
            <a:avLst/>
          </a:prstGeom>
        </p:spPr>
      </p:pic>
      <p:pic>
        <p:nvPicPr>
          <p:cNvPr id="274" name="x9">
            <a:extLst>
              <a:ext uri="{FF2B5EF4-FFF2-40B4-BE49-F238E27FC236}">
                <a16:creationId xmlns:a16="http://schemas.microsoft.com/office/drawing/2014/main" id="{4BC51966-0D8E-4BCE-95B2-FA483CE654A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9" y="3798783"/>
            <a:ext cx="587639" cy="588579"/>
          </a:xfrm>
          <a:prstGeom prst="rect">
            <a:avLst/>
          </a:prstGeom>
        </p:spPr>
      </p:pic>
      <p:pic>
        <p:nvPicPr>
          <p:cNvPr id="275" name="x10">
            <a:extLst>
              <a:ext uri="{FF2B5EF4-FFF2-40B4-BE49-F238E27FC236}">
                <a16:creationId xmlns:a16="http://schemas.microsoft.com/office/drawing/2014/main" id="{B6DE9623-0639-4C5C-9FA1-0455C13EC0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85" y="3788315"/>
            <a:ext cx="587639" cy="588579"/>
          </a:xfrm>
          <a:prstGeom prst="rect">
            <a:avLst/>
          </a:prstGeom>
        </p:spPr>
      </p:pic>
      <p:pic>
        <p:nvPicPr>
          <p:cNvPr id="278" name="x13">
            <a:extLst>
              <a:ext uri="{FF2B5EF4-FFF2-40B4-BE49-F238E27FC236}">
                <a16:creationId xmlns:a16="http://schemas.microsoft.com/office/drawing/2014/main" id="{8147926D-4436-41D5-8BD0-045A59DA4FE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92" y="5808581"/>
            <a:ext cx="587639" cy="588579"/>
          </a:xfrm>
          <a:prstGeom prst="rect">
            <a:avLst/>
          </a:prstGeom>
        </p:spPr>
      </p:pic>
      <p:pic>
        <p:nvPicPr>
          <p:cNvPr id="280" name="x15">
            <a:extLst>
              <a:ext uri="{FF2B5EF4-FFF2-40B4-BE49-F238E27FC236}">
                <a16:creationId xmlns:a16="http://schemas.microsoft.com/office/drawing/2014/main" id="{87830A37-B52B-4FCC-B148-9EC4D707FC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97" y="5839530"/>
            <a:ext cx="587639" cy="588579"/>
          </a:xfrm>
          <a:prstGeom prst="rect">
            <a:avLst/>
          </a:prstGeom>
        </p:spPr>
      </p:pic>
      <p:pic>
        <p:nvPicPr>
          <p:cNvPr id="281" name="x16">
            <a:extLst>
              <a:ext uri="{FF2B5EF4-FFF2-40B4-BE49-F238E27FC236}">
                <a16:creationId xmlns:a16="http://schemas.microsoft.com/office/drawing/2014/main" id="{82446E14-3F45-40D0-9BAA-DD760E50741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53" y="5806950"/>
            <a:ext cx="587639" cy="588579"/>
          </a:xfrm>
          <a:prstGeom prst="rect">
            <a:avLst/>
          </a:prstGeom>
        </p:spPr>
      </p:pic>
      <p:pic>
        <p:nvPicPr>
          <p:cNvPr id="282" name="x17">
            <a:extLst>
              <a:ext uri="{FF2B5EF4-FFF2-40B4-BE49-F238E27FC236}">
                <a16:creationId xmlns:a16="http://schemas.microsoft.com/office/drawing/2014/main" id="{2E1E06BF-02B6-41BD-A297-3809A80C6B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74" y="5823662"/>
            <a:ext cx="587639" cy="588579"/>
          </a:xfrm>
          <a:prstGeom prst="rect">
            <a:avLst/>
          </a:prstGeom>
        </p:spPr>
      </p:pic>
      <p:pic>
        <p:nvPicPr>
          <p:cNvPr id="283" name="x18">
            <a:extLst>
              <a:ext uri="{FF2B5EF4-FFF2-40B4-BE49-F238E27FC236}">
                <a16:creationId xmlns:a16="http://schemas.microsoft.com/office/drawing/2014/main" id="{BB69EB42-F2F8-45AB-8CC5-9DF50DBD65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75" y="5806949"/>
            <a:ext cx="587639" cy="588579"/>
          </a:xfrm>
          <a:prstGeom prst="rect">
            <a:avLst/>
          </a:prstGeom>
        </p:spPr>
      </p:pic>
      <p:pic>
        <p:nvPicPr>
          <p:cNvPr id="279" name="x14">
            <a:extLst>
              <a:ext uri="{FF2B5EF4-FFF2-40B4-BE49-F238E27FC236}">
                <a16:creationId xmlns:a16="http://schemas.microsoft.com/office/drawing/2014/main" id="{C46CE9E0-4D4B-498A-B414-250ACE9154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85" y="5845774"/>
            <a:ext cx="587639" cy="588579"/>
          </a:xfrm>
          <a:prstGeom prst="rect">
            <a:avLst/>
          </a:prstGeom>
        </p:spPr>
      </p:pic>
      <p:pic>
        <p:nvPicPr>
          <p:cNvPr id="276" name="x11">
            <a:extLst>
              <a:ext uri="{FF2B5EF4-FFF2-40B4-BE49-F238E27FC236}">
                <a16:creationId xmlns:a16="http://schemas.microsoft.com/office/drawing/2014/main" id="{FCCB227C-0543-45E1-8BD3-76D64DAF35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33" y="3779074"/>
            <a:ext cx="587639" cy="588579"/>
          </a:xfrm>
          <a:prstGeom prst="rect">
            <a:avLst/>
          </a:prstGeom>
        </p:spPr>
      </p:pic>
      <p:pic>
        <p:nvPicPr>
          <p:cNvPr id="277" name="x12">
            <a:extLst>
              <a:ext uri="{FF2B5EF4-FFF2-40B4-BE49-F238E27FC236}">
                <a16:creationId xmlns:a16="http://schemas.microsoft.com/office/drawing/2014/main" id="{ED952993-A66D-4D14-819A-354FE7E648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66" y="3789877"/>
            <a:ext cx="587639" cy="588579"/>
          </a:xfrm>
          <a:prstGeom prst="rect">
            <a:avLst/>
          </a:prstGeom>
        </p:spPr>
      </p:pic>
      <p:grpSp>
        <p:nvGrpSpPr>
          <p:cNvPr id="50" name="2">
            <a:extLst>
              <a:ext uri="{FF2B5EF4-FFF2-40B4-BE49-F238E27FC236}">
                <a16:creationId xmlns:a16="http://schemas.microsoft.com/office/drawing/2014/main" id="{EE5D0768-02FC-43C4-9D89-8FF5BBD379D9}"/>
              </a:ext>
            </a:extLst>
          </p:cNvPr>
          <p:cNvGrpSpPr/>
          <p:nvPr/>
        </p:nvGrpSpPr>
        <p:grpSpPr>
          <a:xfrm>
            <a:off x="4183459" y="476535"/>
            <a:ext cx="1382219" cy="1940863"/>
            <a:chOff x="4183459" y="476535"/>
            <a:chExt cx="1382219" cy="1940863"/>
          </a:xfrm>
        </p:grpSpPr>
        <p:pic>
          <p:nvPicPr>
            <p:cNvPr id="234" name="Imagen 233">
              <a:extLst>
                <a:ext uri="{FF2B5EF4-FFF2-40B4-BE49-F238E27FC236}">
                  <a16:creationId xmlns:a16="http://schemas.microsoft.com/office/drawing/2014/main" id="{091EC7A2-71B8-4B68-9DA0-54AED433C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4183459" y="476535"/>
              <a:ext cx="1382219" cy="1940863"/>
            </a:xfrm>
            <a:prstGeom prst="rect">
              <a:avLst/>
            </a:prstGeom>
          </p:spPr>
        </p:pic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75A5C61A-ADB2-409B-9CF8-B1AD62D3BABE}"/>
                </a:ext>
              </a:extLst>
            </p:cNvPr>
            <p:cNvSpPr txBox="1"/>
            <p:nvPr/>
          </p:nvSpPr>
          <p:spPr>
            <a:xfrm>
              <a:off x="4231163" y="603361"/>
              <a:ext cx="21903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2</a:t>
              </a:r>
            </a:p>
          </p:txBody>
        </p:sp>
      </p:grpSp>
      <p:grpSp>
        <p:nvGrpSpPr>
          <p:cNvPr id="49" name="1">
            <a:extLst>
              <a:ext uri="{FF2B5EF4-FFF2-40B4-BE49-F238E27FC236}">
                <a16:creationId xmlns:a16="http://schemas.microsoft.com/office/drawing/2014/main" id="{F3DCF84E-D622-4889-AF74-64BFE52AC8FD}"/>
              </a:ext>
            </a:extLst>
          </p:cNvPr>
          <p:cNvGrpSpPr/>
          <p:nvPr/>
        </p:nvGrpSpPr>
        <p:grpSpPr>
          <a:xfrm>
            <a:off x="2675421" y="490799"/>
            <a:ext cx="1382219" cy="1940863"/>
            <a:chOff x="2675421" y="490799"/>
            <a:chExt cx="1382219" cy="19408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E5B3717-F7E8-4E60-B365-C100FDFFF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2675421" y="490799"/>
              <a:ext cx="1382219" cy="1940863"/>
            </a:xfrm>
            <a:prstGeom prst="rect">
              <a:avLst/>
            </a:prstGeom>
          </p:spPr>
        </p:pic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29FBA639-4978-47F8-93C2-0F95D8E180ED}"/>
                </a:ext>
              </a:extLst>
            </p:cNvPr>
            <p:cNvSpPr txBox="1"/>
            <p:nvPr/>
          </p:nvSpPr>
          <p:spPr>
            <a:xfrm>
              <a:off x="2840956" y="638141"/>
              <a:ext cx="21903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</a:t>
              </a:r>
            </a:p>
          </p:txBody>
        </p:sp>
      </p:grpSp>
      <p:grpSp>
        <p:nvGrpSpPr>
          <p:cNvPr id="51" name="3">
            <a:extLst>
              <a:ext uri="{FF2B5EF4-FFF2-40B4-BE49-F238E27FC236}">
                <a16:creationId xmlns:a16="http://schemas.microsoft.com/office/drawing/2014/main" id="{546B3A81-D5D4-49D8-BFDD-11A86BCA248A}"/>
              </a:ext>
            </a:extLst>
          </p:cNvPr>
          <p:cNvGrpSpPr/>
          <p:nvPr/>
        </p:nvGrpSpPr>
        <p:grpSpPr>
          <a:xfrm>
            <a:off x="5713099" y="463139"/>
            <a:ext cx="1382219" cy="1940863"/>
            <a:chOff x="5713099" y="463139"/>
            <a:chExt cx="1382219" cy="1940863"/>
          </a:xfrm>
        </p:grpSpPr>
        <p:pic>
          <p:nvPicPr>
            <p:cNvPr id="235" name="Imagen 234">
              <a:extLst>
                <a:ext uri="{FF2B5EF4-FFF2-40B4-BE49-F238E27FC236}">
                  <a16:creationId xmlns:a16="http://schemas.microsoft.com/office/drawing/2014/main" id="{25F423F7-2A77-47FD-9710-1B6D39664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5713099" y="463139"/>
              <a:ext cx="1382219" cy="1940863"/>
            </a:xfrm>
            <a:prstGeom prst="rect">
              <a:avLst/>
            </a:prstGeom>
          </p:spPr>
        </p:pic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D54C005C-F431-4981-8FF7-9C618B0EF5BC}"/>
                </a:ext>
              </a:extLst>
            </p:cNvPr>
            <p:cNvSpPr txBox="1"/>
            <p:nvPr/>
          </p:nvSpPr>
          <p:spPr>
            <a:xfrm>
              <a:off x="5850374" y="596051"/>
              <a:ext cx="21903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3</a:t>
              </a:r>
            </a:p>
          </p:txBody>
        </p:sp>
      </p:grpSp>
      <p:grpSp>
        <p:nvGrpSpPr>
          <p:cNvPr id="52" name="4">
            <a:extLst>
              <a:ext uri="{FF2B5EF4-FFF2-40B4-BE49-F238E27FC236}">
                <a16:creationId xmlns:a16="http://schemas.microsoft.com/office/drawing/2014/main" id="{5B6BC55C-BA87-48FD-8C18-A2AB0D2F8AAA}"/>
              </a:ext>
            </a:extLst>
          </p:cNvPr>
          <p:cNvGrpSpPr/>
          <p:nvPr/>
        </p:nvGrpSpPr>
        <p:grpSpPr>
          <a:xfrm>
            <a:off x="7269763" y="434522"/>
            <a:ext cx="1382219" cy="1940863"/>
            <a:chOff x="7269763" y="434522"/>
            <a:chExt cx="1382219" cy="1940863"/>
          </a:xfrm>
        </p:grpSpPr>
        <p:pic>
          <p:nvPicPr>
            <p:cNvPr id="236" name="Imagen 235">
              <a:extLst>
                <a:ext uri="{FF2B5EF4-FFF2-40B4-BE49-F238E27FC236}">
                  <a16:creationId xmlns:a16="http://schemas.microsoft.com/office/drawing/2014/main" id="{8CB4F1AC-A822-4649-BE95-583DEFC50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7269763" y="434522"/>
              <a:ext cx="1382219" cy="1940863"/>
            </a:xfrm>
            <a:prstGeom prst="rect">
              <a:avLst/>
            </a:prstGeom>
          </p:spPr>
        </p:pic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B781A953-A8BA-4BDA-A6BE-E8F04D4B5A5D}"/>
                </a:ext>
              </a:extLst>
            </p:cNvPr>
            <p:cNvSpPr txBox="1"/>
            <p:nvPr/>
          </p:nvSpPr>
          <p:spPr>
            <a:xfrm>
              <a:off x="7348428" y="599187"/>
              <a:ext cx="219038" cy="4676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4</a:t>
              </a:r>
            </a:p>
          </p:txBody>
        </p:sp>
      </p:grpSp>
      <p:grpSp>
        <p:nvGrpSpPr>
          <p:cNvPr id="54" name="6">
            <a:extLst>
              <a:ext uri="{FF2B5EF4-FFF2-40B4-BE49-F238E27FC236}">
                <a16:creationId xmlns:a16="http://schemas.microsoft.com/office/drawing/2014/main" id="{C301746F-76F4-481C-B2B2-4E12D41B982B}"/>
              </a:ext>
            </a:extLst>
          </p:cNvPr>
          <p:cNvGrpSpPr/>
          <p:nvPr/>
        </p:nvGrpSpPr>
        <p:grpSpPr>
          <a:xfrm>
            <a:off x="10361872" y="411068"/>
            <a:ext cx="1382219" cy="1940863"/>
            <a:chOff x="10361872" y="411068"/>
            <a:chExt cx="1382219" cy="1940863"/>
          </a:xfrm>
        </p:grpSpPr>
        <p:pic>
          <p:nvPicPr>
            <p:cNvPr id="238" name="Imagen 237">
              <a:extLst>
                <a:ext uri="{FF2B5EF4-FFF2-40B4-BE49-F238E27FC236}">
                  <a16:creationId xmlns:a16="http://schemas.microsoft.com/office/drawing/2014/main" id="{A403AC07-3878-4320-ADEA-40C90454E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10361872" y="411068"/>
              <a:ext cx="1382219" cy="1940863"/>
            </a:xfrm>
            <a:prstGeom prst="rect">
              <a:avLst/>
            </a:prstGeom>
          </p:spPr>
        </p:pic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8466D7F8-BF3B-410B-9342-4F58A9DE41D5}"/>
                </a:ext>
              </a:extLst>
            </p:cNvPr>
            <p:cNvSpPr txBox="1"/>
            <p:nvPr/>
          </p:nvSpPr>
          <p:spPr>
            <a:xfrm>
              <a:off x="10463844" y="596051"/>
              <a:ext cx="21903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6</a:t>
              </a:r>
            </a:p>
          </p:txBody>
        </p:sp>
      </p:grpSp>
      <p:grpSp>
        <p:nvGrpSpPr>
          <p:cNvPr id="55" name="7">
            <a:extLst>
              <a:ext uri="{FF2B5EF4-FFF2-40B4-BE49-F238E27FC236}">
                <a16:creationId xmlns:a16="http://schemas.microsoft.com/office/drawing/2014/main" id="{9AC73B25-8757-42A8-8FB3-9AFAB3283E39}"/>
              </a:ext>
            </a:extLst>
          </p:cNvPr>
          <p:cNvGrpSpPr/>
          <p:nvPr/>
        </p:nvGrpSpPr>
        <p:grpSpPr>
          <a:xfrm>
            <a:off x="2671211" y="2507501"/>
            <a:ext cx="1382219" cy="1940863"/>
            <a:chOff x="2671211" y="2507501"/>
            <a:chExt cx="1382219" cy="1940863"/>
          </a:xfrm>
        </p:grpSpPr>
        <p:pic>
          <p:nvPicPr>
            <p:cNvPr id="239" name="Imagen 238">
              <a:extLst>
                <a:ext uri="{FF2B5EF4-FFF2-40B4-BE49-F238E27FC236}">
                  <a16:creationId xmlns:a16="http://schemas.microsoft.com/office/drawing/2014/main" id="{0BC590C4-3A56-45D7-B573-D766D55D3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2671211" y="2507501"/>
              <a:ext cx="1382219" cy="1940863"/>
            </a:xfrm>
            <a:prstGeom prst="rect">
              <a:avLst/>
            </a:prstGeom>
          </p:spPr>
        </p:pic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04F5E157-7FBC-44B7-9903-02827D15517B}"/>
                </a:ext>
              </a:extLst>
            </p:cNvPr>
            <p:cNvSpPr txBox="1"/>
            <p:nvPr/>
          </p:nvSpPr>
          <p:spPr>
            <a:xfrm>
              <a:off x="2806077" y="2686322"/>
              <a:ext cx="219038" cy="4634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7</a:t>
              </a:r>
            </a:p>
          </p:txBody>
        </p:sp>
      </p:grpSp>
      <p:grpSp>
        <p:nvGrpSpPr>
          <p:cNvPr id="53" name="5">
            <a:extLst>
              <a:ext uri="{FF2B5EF4-FFF2-40B4-BE49-F238E27FC236}">
                <a16:creationId xmlns:a16="http://schemas.microsoft.com/office/drawing/2014/main" id="{74D621F4-57CE-4E79-AF85-74DE06FF1409}"/>
              </a:ext>
            </a:extLst>
          </p:cNvPr>
          <p:cNvGrpSpPr/>
          <p:nvPr/>
        </p:nvGrpSpPr>
        <p:grpSpPr>
          <a:xfrm>
            <a:off x="8801415" y="411068"/>
            <a:ext cx="1382219" cy="1940863"/>
            <a:chOff x="8801415" y="411068"/>
            <a:chExt cx="1382219" cy="1940863"/>
          </a:xfrm>
        </p:grpSpPr>
        <p:pic>
          <p:nvPicPr>
            <p:cNvPr id="237" name="Imagen 236">
              <a:extLst>
                <a:ext uri="{FF2B5EF4-FFF2-40B4-BE49-F238E27FC236}">
                  <a16:creationId xmlns:a16="http://schemas.microsoft.com/office/drawing/2014/main" id="{8E90B9F0-9E9A-404E-9F28-A2B273651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8801415" y="411068"/>
              <a:ext cx="1382219" cy="1940863"/>
            </a:xfrm>
            <a:prstGeom prst="rect">
              <a:avLst/>
            </a:prstGeom>
          </p:spPr>
        </p:pic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EBEF877B-7ABE-472E-8EDB-8CA65A78089C}"/>
                </a:ext>
              </a:extLst>
            </p:cNvPr>
            <p:cNvSpPr txBox="1"/>
            <p:nvPr/>
          </p:nvSpPr>
          <p:spPr>
            <a:xfrm>
              <a:off x="8864389" y="639350"/>
              <a:ext cx="21903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5</a:t>
              </a:r>
            </a:p>
          </p:txBody>
        </p:sp>
      </p:grpSp>
      <p:grpSp>
        <p:nvGrpSpPr>
          <p:cNvPr id="56" name="8">
            <a:extLst>
              <a:ext uri="{FF2B5EF4-FFF2-40B4-BE49-F238E27FC236}">
                <a16:creationId xmlns:a16="http://schemas.microsoft.com/office/drawing/2014/main" id="{545CBC59-2E5C-4218-BA20-4D92FB370490}"/>
              </a:ext>
            </a:extLst>
          </p:cNvPr>
          <p:cNvGrpSpPr/>
          <p:nvPr/>
        </p:nvGrpSpPr>
        <p:grpSpPr>
          <a:xfrm>
            <a:off x="4192296" y="2508781"/>
            <a:ext cx="1382219" cy="1940863"/>
            <a:chOff x="4192296" y="2508781"/>
            <a:chExt cx="1382219" cy="1940863"/>
          </a:xfrm>
        </p:grpSpPr>
        <p:pic>
          <p:nvPicPr>
            <p:cNvPr id="240" name="Imagen 239">
              <a:extLst>
                <a:ext uri="{FF2B5EF4-FFF2-40B4-BE49-F238E27FC236}">
                  <a16:creationId xmlns:a16="http://schemas.microsoft.com/office/drawing/2014/main" id="{7660535A-85FB-4E31-8A9A-ED8226131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4192296" y="2508781"/>
              <a:ext cx="1382219" cy="1940863"/>
            </a:xfrm>
            <a:prstGeom prst="rect">
              <a:avLst/>
            </a:prstGeom>
          </p:spPr>
        </p:pic>
        <p:sp>
          <p:nvSpPr>
            <p:cNvPr id="163" name="CuadroTexto 162">
              <a:extLst>
                <a:ext uri="{FF2B5EF4-FFF2-40B4-BE49-F238E27FC236}">
                  <a16:creationId xmlns:a16="http://schemas.microsoft.com/office/drawing/2014/main" id="{D0872808-2398-4323-83DB-79978AF58AAB}"/>
                </a:ext>
              </a:extLst>
            </p:cNvPr>
            <p:cNvSpPr txBox="1"/>
            <p:nvPr/>
          </p:nvSpPr>
          <p:spPr>
            <a:xfrm>
              <a:off x="4239647" y="2680357"/>
              <a:ext cx="21903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8</a:t>
              </a:r>
            </a:p>
          </p:txBody>
        </p:sp>
      </p:grpSp>
      <p:grpSp>
        <p:nvGrpSpPr>
          <p:cNvPr id="57" name="9">
            <a:extLst>
              <a:ext uri="{FF2B5EF4-FFF2-40B4-BE49-F238E27FC236}">
                <a16:creationId xmlns:a16="http://schemas.microsoft.com/office/drawing/2014/main" id="{99BC0019-AD1C-42D0-868D-864A0F3823A1}"/>
              </a:ext>
            </a:extLst>
          </p:cNvPr>
          <p:cNvGrpSpPr/>
          <p:nvPr/>
        </p:nvGrpSpPr>
        <p:grpSpPr>
          <a:xfrm>
            <a:off x="5711631" y="2520519"/>
            <a:ext cx="1382219" cy="1940863"/>
            <a:chOff x="5711631" y="2520519"/>
            <a:chExt cx="1382219" cy="1940863"/>
          </a:xfrm>
        </p:grpSpPr>
        <p:pic>
          <p:nvPicPr>
            <p:cNvPr id="241" name="Imagen 240">
              <a:extLst>
                <a:ext uri="{FF2B5EF4-FFF2-40B4-BE49-F238E27FC236}">
                  <a16:creationId xmlns:a16="http://schemas.microsoft.com/office/drawing/2014/main" id="{3E4192B3-2528-406C-824F-1EE4452A2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5711631" y="2520519"/>
              <a:ext cx="1382219" cy="1940863"/>
            </a:xfrm>
            <a:prstGeom prst="rect">
              <a:avLst/>
            </a:prstGeom>
          </p:spPr>
        </p:pic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580FDD75-4BC3-4224-8F9A-86BE5BB802C9}"/>
                </a:ext>
              </a:extLst>
            </p:cNvPr>
            <p:cNvSpPr txBox="1"/>
            <p:nvPr/>
          </p:nvSpPr>
          <p:spPr>
            <a:xfrm>
              <a:off x="5796097" y="2655591"/>
              <a:ext cx="21903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9</a:t>
              </a:r>
            </a:p>
          </p:txBody>
        </p:sp>
      </p:grpSp>
      <p:grpSp>
        <p:nvGrpSpPr>
          <p:cNvPr id="58" name="10">
            <a:extLst>
              <a:ext uri="{FF2B5EF4-FFF2-40B4-BE49-F238E27FC236}">
                <a16:creationId xmlns:a16="http://schemas.microsoft.com/office/drawing/2014/main" id="{B09FB397-E081-4BD6-80C0-ED5025394DF9}"/>
              </a:ext>
            </a:extLst>
          </p:cNvPr>
          <p:cNvGrpSpPr/>
          <p:nvPr/>
        </p:nvGrpSpPr>
        <p:grpSpPr>
          <a:xfrm>
            <a:off x="7268518" y="2508780"/>
            <a:ext cx="1382219" cy="1940863"/>
            <a:chOff x="7268518" y="2508780"/>
            <a:chExt cx="1382219" cy="1940863"/>
          </a:xfrm>
        </p:grpSpPr>
        <p:pic>
          <p:nvPicPr>
            <p:cNvPr id="242" name="Imagen 241">
              <a:extLst>
                <a:ext uri="{FF2B5EF4-FFF2-40B4-BE49-F238E27FC236}">
                  <a16:creationId xmlns:a16="http://schemas.microsoft.com/office/drawing/2014/main" id="{1D80A8E3-D6AA-4CB0-B14F-733736424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7268518" y="2508780"/>
              <a:ext cx="1382219" cy="1940863"/>
            </a:xfrm>
            <a:prstGeom prst="rect">
              <a:avLst/>
            </a:prstGeom>
          </p:spPr>
        </p:pic>
        <p:sp>
          <p:nvSpPr>
            <p:cNvPr id="169" name="CuadroTexto 168">
              <a:extLst>
                <a:ext uri="{FF2B5EF4-FFF2-40B4-BE49-F238E27FC236}">
                  <a16:creationId xmlns:a16="http://schemas.microsoft.com/office/drawing/2014/main" id="{05016E51-F5F5-4311-B7D0-8E05D493A9CD}"/>
                </a:ext>
              </a:extLst>
            </p:cNvPr>
            <p:cNvSpPr txBox="1"/>
            <p:nvPr/>
          </p:nvSpPr>
          <p:spPr>
            <a:xfrm>
              <a:off x="7363957" y="2606860"/>
              <a:ext cx="492149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10</a:t>
              </a:r>
            </a:p>
          </p:txBody>
        </p:sp>
      </p:grpSp>
      <p:grpSp>
        <p:nvGrpSpPr>
          <p:cNvPr id="59" name="11">
            <a:extLst>
              <a:ext uri="{FF2B5EF4-FFF2-40B4-BE49-F238E27FC236}">
                <a16:creationId xmlns:a16="http://schemas.microsoft.com/office/drawing/2014/main" id="{A9BC5703-E2C2-4442-98E9-45AFB1B0C88A}"/>
              </a:ext>
            </a:extLst>
          </p:cNvPr>
          <p:cNvGrpSpPr/>
          <p:nvPr/>
        </p:nvGrpSpPr>
        <p:grpSpPr>
          <a:xfrm>
            <a:off x="8891571" y="2534768"/>
            <a:ext cx="1382219" cy="1940863"/>
            <a:chOff x="8891571" y="2534768"/>
            <a:chExt cx="1382219" cy="1940863"/>
          </a:xfrm>
        </p:grpSpPr>
        <p:pic>
          <p:nvPicPr>
            <p:cNvPr id="243" name="Imagen 242">
              <a:extLst>
                <a:ext uri="{FF2B5EF4-FFF2-40B4-BE49-F238E27FC236}">
                  <a16:creationId xmlns:a16="http://schemas.microsoft.com/office/drawing/2014/main" id="{A8D27AFF-256A-471D-8758-55230DEEA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8891571" y="2534768"/>
              <a:ext cx="1382219" cy="1940863"/>
            </a:xfrm>
            <a:prstGeom prst="rect">
              <a:avLst/>
            </a:prstGeom>
          </p:spPr>
        </p:pic>
        <p:sp>
          <p:nvSpPr>
            <p:cNvPr id="172" name="CuadroTexto 171">
              <a:extLst>
                <a:ext uri="{FF2B5EF4-FFF2-40B4-BE49-F238E27FC236}">
                  <a16:creationId xmlns:a16="http://schemas.microsoft.com/office/drawing/2014/main" id="{53B031B4-0048-4774-AC26-28DAB144BBA0}"/>
                </a:ext>
              </a:extLst>
            </p:cNvPr>
            <p:cNvSpPr txBox="1"/>
            <p:nvPr/>
          </p:nvSpPr>
          <p:spPr>
            <a:xfrm>
              <a:off x="8994769" y="2676686"/>
              <a:ext cx="375819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11</a:t>
              </a:r>
            </a:p>
          </p:txBody>
        </p:sp>
      </p:grpSp>
      <p:grpSp>
        <p:nvGrpSpPr>
          <p:cNvPr id="60" name="12">
            <a:extLst>
              <a:ext uri="{FF2B5EF4-FFF2-40B4-BE49-F238E27FC236}">
                <a16:creationId xmlns:a16="http://schemas.microsoft.com/office/drawing/2014/main" id="{1CB402E8-F41B-41D1-B8D1-C89D59D1AB48}"/>
              </a:ext>
            </a:extLst>
          </p:cNvPr>
          <p:cNvGrpSpPr/>
          <p:nvPr/>
        </p:nvGrpSpPr>
        <p:grpSpPr>
          <a:xfrm>
            <a:off x="10371332" y="2545076"/>
            <a:ext cx="1383384" cy="1940863"/>
            <a:chOff x="10371332" y="2545076"/>
            <a:chExt cx="1383384" cy="1940863"/>
          </a:xfrm>
        </p:grpSpPr>
        <p:pic>
          <p:nvPicPr>
            <p:cNvPr id="244" name="Imagen 243">
              <a:extLst>
                <a:ext uri="{FF2B5EF4-FFF2-40B4-BE49-F238E27FC236}">
                  <a16:creationId xmlns:a16="http://schemas.microsoft.com/office/drawing/2014/main" id="{B7A826DD-FF61-49AA-8AB8-3E655B7B1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10372497" y="2545076"/>
              <a:ext cx="1382219" cy="1940863"/>
            </a:xfrm>
            <a:prstGeom prst="rect">
              <a:avLst/>
            </a:prstGeom>
          </p:spPr>
        </p:pic>
        <p:sp>
          <p:nvSpPr>
            <p:cNvPr id="175" name="CuadroTexto 174">
              <a:extLst>
                <a:ext uri="{FF2B5EF4-FFF2-40B4-BE49-F238E27FC236}">
                  <a16:creationId xmlns:a16="http://schemas.microsoft.com/office/drawing/2014/main" id="{40B7C27C-DB0E-478F-AC77-CD922F7EA4FB}"/>
                </a:ext>
              </a:extLst>
            </p:cNvPr>
            <p:cNvSpPr txBox="1"/>
            <p:nvPr/>
          </p:nvSpPr>
          <p:spPr>
            <a:xfrm>
              <a:off x="10371332" y="2683869"/>
              <a:ext cx="49225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12</a:t>
              </a:r>
            </a:p>
          </p:txBody>
        </p:sp>
      </p:grpSp>
      <p:grpSp>
        <p:nvGrpSpPr>
          <p:cNvPr id="65" name="17">
            <a:extLst>
              <a:ext uri="{FF2B5EF4-FFF2-40B4-BE49-F238E27FC236}">
                <a16:creationId xmlns:a16="http://schemas.microsoft.com/office/drawing/2014/main" id="{DE831E69-4011-4BC0-8ECB-F8B581B14101}"/>
              </a:ext>
            </a:extLst>
          </p:cNvPr>
          <p:cNvGrpSpPr/>
          <p:nvPr/>
        </p:nvGrpSpPr>
        <p:grpSpPr>
          <a:xfrm>
            <a:off x="8879892" y="4518184"/>
            <a:ext cx="1382219" cy="1940863"/>
            <a:chOff x="8879892" y="4518184"/>
            <a:chExt cx="1382219" cy="1940863"/>
          </a:xfrm>
        </p:grpSpPr>
        <p:pic>
          <p:nvPicPr>
            <p:cNvPr id="249" name="Imagen 248">
              <a:extLst>
                <a:ext uri="{FF2B5EF4-FFF2-40B4-BE49-F238E27FC236}">
                  <a16:creationId xmlns:a16="http://schemas.microsoft.com/office/drawing/2014/main" id="{DA2ADFD9-58D2-41CB-AD27-D985FF242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8879892" y="4518184"/>
              <a:ext cx="1382219" cy="1940863"/>
            </a:xfrm>
            <a:prstGeom prst="rect">
              <a:avLst/>
            </a:prstGeom>
          </p:spPr>
        </p:pic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56A9B2B5-57B5-43CD-AA65-686AC7CBA6AF}"/>
                </a:ext>
              </a:extLst>
            </p:cNvPr>
            <p:cNvSpPr txBox="1"/>
            <p:nvPr/>
          </p:nvSpPr>
          <p:spPr>
            <a:xfrm>
              <a:off x="8955656" y="4586004"/>
              <a:ext cx="42157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17</a:t>
              </a:r>
            </a:p>
          </p:txBody>
        </p:sp>
      </p:grpSp>
      <p:grpSp>
        <p:nvGrpSpPr>
          <p:cNvPr id="66" name="18">
            <a:extLst>
              <a:ext uri="{FF2B5EF4-FFF2-40B4-BE49-F238E27FC236}">
                <a16:creationId xmlns:a16="http://schemas.microsoft.com/office/drawing/2014/main" id="{5A3580AB-1320-4B79-9976-3270090B6C55}"/>
              </a:ext>
            </a:extLst>
          </p:cNvPr>
          <p:cNvGrpSpPr/>
          <p:nvPr/>
        </p:nvGrpSpPr>
        <p:grpSpPr>
          <a:xfrm>
            <a:off x="10344993" y="4529749"/>
            <a:ext cx="1382219" cy="1940863"/>
            <a:chOff x="10344993" y="4529749"/>
            <a:chExt cx="1382219" cy="1940863"/>
          </a:xfrm>
        </p:grpSpPr>
        <p:pic>
          <p:nvPicPr>
            <p:cNvPr id="250" name="Imagen 249">
              <a:extLst>
                <a:ext uri="{FF2B5EF4-FFF2-40B4-BE49-F238E27FC236}">
                  <a16:creationId xmlns:a16="http://schemas.microsoft.com/office/drawing/2014/main" id="{CFEBCBEF-BCFE-4699-B614-E044A5CE5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10344993" y="4529749"/>
              <a:ext cx="1382219" cy="1940863"/>
            </a:xfrm>
            <a:prstGeom prst="rect">
              <a:avLst/>
            </a:prstGeom>
          </p:spPr>
        </p:pic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A223E639-FB86-4913-AA8D-2DE52095F818}"/>
                </a:ext>
              </a:extLst>
            </p:cNvPr>
            <p:cNvSpPr txBox="1"/>
            <p:nvPr/>
          </p:nvSpPr>
          <p:spPr>
            <a:xfrm>
              <a:off x="10384451" y="4602219"/>
              <a:ext cx="477614" cy="46610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18</a:t>
              </a:r>
            </a:p>
          </p:txBody>
        </p:sp>
      </p:grpSp>
      <p:grpSp>
        <p:nvGrpSpPr>
          <p:cNvPr id="61" name="13">
            <a:extLst>
              <a:ext uri="{FF2B5EF4-FFF2-40B4-BE49-F238E27FC236}">
                <a16:creationId xmlns:a16="http://schemas.microsoft.com/office/drawing/2014/main" id="{8990E610-BF8E-4409-90FE-C8397F631351}"/>
              </a:ext>
            </a:extLst>
          </p:cNvPr>
          <p:cNvGrpSpPr/>
          <p:nvPr/>
        </p:nvGrpSpPr>
        <p:grpSpPr>
          <a:xfrm>
            <a:off x="2684740" y="4518186"/>
            <a:ext cx="1382219" cy="1940863"/>
            <a:chOff x="2684740" y="4518186"/>
            <a:chExt cx="1382219" cy="1940863"/>
          </a:xfrm>
        </p:grpSpPr>
        <p:pic>
          <p:nvPicPr>
            <p:cNvPr id="245" name="Imagen 244">
              <a:extLst>
                <a:ext uri="{FF2B5EF4-FFF2-40B4-BE49-F238E27FC236}">
                  <a16:creationId xmlns:a16="http://schemas.microsoft.com/office/drawing/2014/main" id="{38E098A4-9F70-4B70-B0A5-817021D9F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2684740" y="4518186"/>
              <a:ext cx="1382219" cy="1940863"/>
            </a:xfrm>
            <a:prstGeom prst="rect">
              <a:avLst/>
            </a:prstGeom>
          </p:spPr>
        </p:pic>
        <p:sp>
          <p:nvSpPr>
            <p:cNvPr id="178" name="CuadroTexto 177">
              <a:extLst>
                <a:ext uri="{FF2B5EF4-FFF2-40B4-BE49-F238E27FC236}">
                  <a16:creationId xmlns:a16="http://schemas.microsoft.com/office/drawing/2014/main" id="{9CE6FFDF-CE57-407B-94C0-94E595154CD7}"/>
                </a:ext>
              </a:extLst>
            </p:cNvPr>
            <p:cNvSpPr txBox="1"/>
            <p:nvPr/>
          </p:nvSpPr>
          <p:spPr>
            <a:xfrm>
              <a:off x="2760709" y="4632375"/>
              <a:ext cx="454801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13</a:t>
              </a:r>
            </a:p>
          </p:txBody>
        </p:sp>
      </p:grpSp>
      <p:grpSp>
        <p:nvGrpSpPr>
          <p:cNvPr id="62" name="14">
            <a:extLst>
              <a:ext uri="{FF2B5EF4-FFF2-40B4-BE49-F238E27FC236}">
                <a16:creationId xmlns:a16="http://schemas.microsoft.com/office/drawing/2014/main" id="{77791334-5788-4B7A-BFE9-507F7B606CBD}"/>
              </a:ext>
            </a:extLst>
          </p:cNvPr>
          <p:cNvGrpSpPr/>
          <p:nvPr/>
        </p:nvGrpSpPr>
        <p:grpSpPr>
          <a:xfrm>
            <a:off x="4190124" y="4518185"/>
            <a:ext cx="1382219" cy="1940863"/>
            <a:chOff x="4190124" y="4518185"/>
            <a:chExt cx="1382219" cy="1940863"/>
          </a:xfrm>
        </p:grpSpPr>
        <p:pic>
          <p:nvPicPr>
            <p:cNvPr id="246" name="Imagen 245">
              <a:extLst>
                <a:ext uri="{FF2B5EF4-FFF2-40B4-BE49-F238E27FC236}">
                  <a16:creationId xmlns:a16="http://schemas.microsoft.com/office/drawing/2014/main" id="{7F384E71-6CF4-4D7D-B994-F478DE4C7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4190124" y="4518185"/>
              <a:ext cx="1382219" cy="1940863"/>
            </a:xfrm>
            <a:prstGeom prst="rect">
              <a:avLst/>
            </a:prstGeom>
          </p:spPr>
        </p:pic>
        <p:sp>
          <p:nvSpPr>
            <p:cNvPr id="181" name="CuadroTexto 180">
              <a:extLst>
                <a:ext uri="{FF2B5EF4-FFF2-40B4-BE49-F238E27FC236}">
                  <a16:creationId xmlns:a16="http://schemas.microsoft.com/office/drawing/2014/main" id="{2CD00F41-C1D3-47AF-A4FC-0F9900F7360C}"/>
                </a:ext>
              </a:extLst>
            </p:cNvPr>
            <p:cNvSpPr txBox="1"/>
            <p:nvPr/>
          </p:nvSpPr>
          <p:spPr>
            <a:xfrm>
              <a:off x="4325680" y="4654076"/>
              <a:ext cx="449975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14</a:t>
              </a:r>
            </a:p>
          </p:txBody>
        </p:sp>
      </p:grpSp>
      <p:grpSp>
        <p:nvGrpSpPr>
          <p:cNvPr id="63" name="15">
            <a:extLst>
              <a:ext uri="{FF2B5EF4-FFF2-40B4-BE49-F238E27FC236}">
                <a16:creationId xmlns:a16="http://schemas.microsoft.com/office/drawing/2014/main" id="{A9405770-40BC-4D45-B3C7-AE70044D4546}"/>
              </a:ext>
            </a:extLst>
          </p:cNvPr>
          <p:cNvGrpSpPr/>
          <p:nvPr/>
        </p:nvGrpSpPr>
        <p:grpSpPr>
          <a:xfrm>
            <a:off x="5710213" y="4501905"/>
            <a:ext cx="1382219" cy="1940863"/>
            <a:chOff x="5710213" y="4501905"/>
            <a:chExt cx="1382219" cy="1940863"/>
          </a:xfrm>
        </p:grpSpPr>
        <p:pic>
          <p:nvPicPr>
            <p:cNvPr id="247" name="Imagen 246">
              <a:extLst>
                <a:ext uri="{FF2B5EF4-FFF2-40B4-BE49-F238E27FC236}">
                  <a16:creationId xmlns:a16="http://schemas.microsoft.com/office/drawing/2014/main" id="{19C510F6-73B0-4D21-B2A4-BAB346901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5710213" y="4501905"/>
              <a:ext cx="1382219" cy="1940863"/>
            </a:xfrm>
            <a:prstGeom prst="rect">
              <a:avLst/>
            </a:prstGeom>
          </p:spPr>
        </p:pic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67302986-AEFE-408C-9EF5-C960A332231C}"/>
                </a:ext>
              </a:extLst>
            </p:cNvPr>
            <p:cNvSpPr txBox="1"/>
            <p:nvPr/>
          </p:nvSpPr>
          <p:spPr>
            <a:xfrm>
              <a:off x="5855775" y="4639942"/>
              <a:ext cx="463907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15</a:t>
              </a:r>
            </a:p>
          </p:txBody>
        </p:sp>
      </p:grpSp>
      <p:grpSp>
        <p:nvGrpSpPr>
          <p:cNvPr id="64" name="16">
            <a:extLst>
              <a:ext uri="{FF2B5EF4-FFF2-40B4-BE49-F238E27FC236}">
                <a16:creationId xmlns:a16="http://schemas.microsoft.com/office/drawing/2014/main" id="{706E0969-9AF2-4432-82D6-C6FDEC81DADF}"/>
              </a:ext>
            </a:extLst>
          </p:cNvPr>
          <p:cNvGrpSpPr/>
          <p:nvPr/>
        </p:nvGrpSpPr>
        <p:grpSpPr>
          <a:xfrm>
            <a:off x="7245928" y="4492442"/>
            <a:ext cx="1382219" cy="1940863"/>
            <a:chOff x="7245928" y="4492442"/>
            <a:chExt cx="1382219" cy="1940863"/>
          </a:xfrm>
        </p:grpSpPr>
        <p:pic>
          <p:nvPicPr>
            <p:cNvPr id="248" name="Imagen 247">
              <a:extLst>
                <a:ext uri="{FF2B5EF4-FFF2-40B4-BE49-F238E27FC236}">
                  <a16:creationId xmlns:a16="http://schemas.microsoft.com/office/drawing/2014/main" id="{91206611-57A0-4CF2-B825-A8B02A679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/>
            <a:stretch/>
          </p:blipFill>
          <p:spPr>
            <a:xfrm>
              <a:off x="7245928" y="4492442"/>
              <a:ext cx="1382219" cy="1940863"/>
            </a:xfrm>
            <a:prstGeom prst="rect">
              <a:avLst/>
            </a:prstGeom>
          </p:spPr>
        </p:pic>
        <p:sp>
          <p:nvSpPr>
            <p:cNvPr id="187" name="CuadroTexto 186">
              <a:extLst>
                <a:ext uri="{FF2B5EF4-FFF2-40B4-BE49-F238E27FC236}">
                  <a16:creationId xmlns:a16="http://schemas.microsoft.com/office/drawing/2014/main" id="{2BF3C60B-8481-4063-B142-C8840F02ED4F}"/>
                </a:ext>
              </a:extLst>
            </p:cNvPr>
            <p:cNvSpPr txBox="1"/>
            <p:nvPr/>
          </p:nvSpPr>
          <p:spPr>
            <a:xfrm>
              <a:off x="7355194" y="4566958"/>
              <a:ext cx="450412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16</a:t>
              </a:r>
            </a:p>
          </p:txBody>
        </p:sp>
      </p:grpSp>
      <p:pic>
        <p:nvPicPr>
          <p:cNvPr id="125" name="Imagen 124">
            <a:extLst>
              <a:ext uri="{FF2B5EF4-FFF2-40B4-BE49-F238E27FC236}">
                <a16:creationId xmlns:a16="http://schemas.microsoft.com/office/drawing/2014/main" id="{92252D6A-A1F4-4A20-9DC2-54AFD501BAA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9975075" y="-255075"/>
            <a:ext cx="2127619" cy="812840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B24F6FC0-EFBD-4024-AF30-A2614C2141B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7864934" y="-247862"/>
            <a:ext cx="2127619" cy="812840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467BD5C9-A859-4775-B58F-E0C7FCD77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5733921" y="-318374"/>
            <a:ext cx="2127619" cy="81284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ADE412C8-F9F2-439C-AC5E-324A5898C9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3618422" y="-307212"/>
            <a:ext cx="2127619" cy="812840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688F8BB0-CDA1-4E7E-8DB4-9D9697BDADC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1502923" y="-381232"/>
            <a:ext cx="2127619" cy="812840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B168AC41-3B67-426D-928E-0C0474F9AC9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-592816" y="-415778"/>
            <a:ext cx="2127619" cy="812840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E75CD78A-7669-427C-94F1-EA1A6ADE5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34" y="2529669"/>
            <a:ext cx="1316561" cy="27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stoy feliz para ti,💗💗💗mi amigo! | Gif bonito, Emoticons animados, Funny  videos">
            <a:extLst>
              <a:ext uri="{FF2B5EF4-FFF2-40B4-BE49-F238E27FC236}">
                <a16:creationId xmlns:a16="http://schemas.microsoft.com/office/drawing/2014/main" id="{7F775AA2-66A4-46FD-B283-D1229BE78B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844824"/>
            <a:ext cx="3051585" cy="26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97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6143</TotalTime>
  <Words>24</Words>
  <Application>Microsoft Office PowerPoint</Application>
  <PresentationFormat>Panorámica</PresentationFormat>
  <Paragraphs>22</Paragraphs>
  <Slides>3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Aharoni</vt:lpstr>
      <vt:lpstr>Arial</vt:lpstr>
      <vt:lpstr>Before Christmas</vt:lpstr>
      <vt:lpstr>Berlin Sans FB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Mayra Avelino Velez</cp:lastModifiedBy>
  <cp:revision>200</cp:revision>
  <dcterms:created xsi:type="dcterms:W3CDTF">2020-08-31T13:50:53Z</dcterms:created>
  <dcterms:modified xsi:type="dcterms:W3CDTF">2021-04-30T16:34:57Z</dcterms:modified>
</cp:coreProperties>
</file>