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266" r:id="rId6"/>
    <p:sldId id="256" r:id="rId7"/>
    <p:sldId id="273" r:id="rId8"/>
    <p:sldId id="274" r:id="rId9"/>
    <p:sldId id="275" r:id="rId10"/>
    <p:sldId id="279" r:id="rId11"/>
    <p:sldId id="277" r:id="rId12"/>
    <p:sldId id="283" r:id="rId13"/>
    <p:sldId id="281" r:id="rId14"/>
    <p:sldId id="284" r:id="rId15"/>
    <p:sldId id="278" r:id="rId16"/>
    <p:sldId id="282" r:id="rId17"/>
    <p:sldId id="276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6395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ilhouette-writing-homework-class-3378826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6.svg"/><Relationship Id="rId4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xabay.com/en/silhouette-writing-homework-class-3378826/" TargetMode="External"/><Relationship Id="rId1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ilhouette-writing-homework-class-3378826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6.svg"/><Relationship Id="rId4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xabay.com/en/silhouette-writing-homework-class-3378826/" TargetMode="External"/><Relationship Id="rId1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ECC14-C960-416D-994C-197F73EF6EC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E3C13A1-BB37-4CBB-BDAC-21A93DD950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PRESENTACIÓN DEL DOCENTE.</a:t>
          </a:r>
          <a:endParaRPr lang="en-US" dirty="0"/>
        </a:p>
      </dgm:t>
    </dgm:pt>
    <dgm:pt modelId="{BFBD4EF0-57DE-4A76-9DAC-65E76E4CD3FF}" type="parTrans" cxnId="{5B3F740C-E32A-44A7-B7CF-F756F1928DC2}">
      <dgm:prSet/>
      <dgm:spPr/>
      <dgm:t>
        <a:bodyPr/>
        <a:lstStyle/>
        <a:p>
          <a:endParaRPr lang="en-US"/>
        </a:p>
      </dgm:t>
    </dgm:pt>
    <dgm:pt modelId="{DEEAFE0E-58B8-4E4A-B0A3-93170074A158}" type="sibTrans" cxnId="{5B3F740C-E32A-44A7-B7CF-F756F1928DC2}">
      <dgm:prSet/>
      <dgm:spPr/>
      <dgm:t>
        <a:bodyPr/>
        <a:lstStyle/>
        <a:p>
          <a:endParaRPr lang="en-US"/>
        </a:p>
      </dgm:t>
    </dgm:pt>
    <dgm:pt modelId="{0F6256A6-88C8-4240-BA43-D7E0FDC7C1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forma DE TRABAJO.</a:t>
          </a:r>
          <a:endParaRPr lang="en-US" dirty="0"/>
        </a:p>
      </dgm:t>
    </dgm:pt>
    <dgm:pt modelId="{85BA9759-40FB-459E-96AA-0947D822B354}" type="parTrans" cxnId="{FD31FF25-BE40-4D35-8A96-7E1081312133}">
      <dgm:prSet/>
      <dgm:spPr/>
      <dgm:t>
        <a:bodyPr/>
        <a:lstStyle/>
        <a:p>
          <a:endParaRPr lang="en-US"/>
        </a:p>
      </dgm:t>
    </dgm:pt>
    <dgm:pt modelId="{99E5F493-3B89-4784-B56C-76E8E14FA931}" type="sibTrans" cxnId="{FD31FF25-BE40-4D35-8A96-7E1081312133}">
      <dgm:prSet/>
      <dgm:spPr/>
      <dgm:t>
        <a:bodyPr/>
        <a:lstStyle/>
        <a:p>
          <a:endParaRPr lang="en-US"/>
        </a:p>
      </dgm:t>
    </dgm:pt>
    <dgm:pt modelId="{443EF7FE-2822-4C2F-BDB2-91B9B8AF4B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Horarios de atención.</a:t>
          </a:r>
        </a:p>
      </dgm:t>
    </dgm:pt>
    <dgm:pt modelId="{C0D97539-DCD9-4942-952C-0619E00E1014}" type="parTrans" cxnId="{B5F2BAB8-20D8-434E-9141-678E8D76F9E8}">
      <dgm:prSet/>
      <dgm:spPr/>
      <dgm:t>
        <a:bodyPr/>
        <a:lstStyle/>
        <a:p>
          <a:endParaRPr lang="en-US"/>
        </a:p>
      </dgm:t>
    </dgm:pt>
    <dgm:pt modelId="{20BC25CE-FB2F-4531-B8DF-52A213B9B881}" type="sibTrans" cxnId="{B5F2BAB8-20D8-434E-9141-678E8D76F9E8}">
      <dgm:prSet/>
      <dgm:spPr/>
      <dgm:t>
        <a:bodyPr/>
        <a:lstStyle/>
        <a:p>
          <a:endParaRPr lang="en-US"/>
        </a:p>
      </dgm:t>
    </dgm:pt>
    <dgm:pt modelId="{6142E088-AAB7-499F-BDEF-DD0E7191B6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Datos</a:t>
          </a:r>
          <a:r>
            <a:rPr lang="en-US" dirty="0"/>
            <a:t> del contacto</a:t>
          </a:r>
        </a:p>
      </dgm:t>
    </dgm:pt>
    <dgm:pt modelId="{056281A9-00E1-4F13-AA6F-26C51FCAC5C2}" type="parTrans" cxnId="{E63B983F-FF91-4D86-BD38-31C2A3858672}">
      <dgm:prSet/>
      <dgm:spPr/>
      <dgm:t>
        <a:bodyPr/>
        <a:lstStyle/>
        <a:p>
          <a:endParaRPr lang="en-US"/>
        </a:p>
      </dgm:t>
    </dgm:pt>
    <dgm:pt modelId="{ABCAC054-5445-413D-A57C-FA97D4D3A61C}" type="sibTrans" cxnId="{E63B983F-FF91-4D86-BD38-31C2A3858672}">
      <dgm:prSet/>
      <dgm:spPr/>
      <dgm:t>
        <a:bodyPr/>
        <a:lstStyle/>
        <a:p>
          <a:endParaRPr lang="en-US"/>
        </a:p>
      </dgm:t>
    </dgm:pt>
    <dgm:pt modelId="{947E56FC-EAE4-42FA-91D6-EB4EB27C9842}">
      <dgm:prSet/>
      <dgm:spPr/>
      <dgm:t>
        <a:bodyPr/>
        <a:lstStyle/>
        <a:p>
          <a:endParaRPr lang="es-MX"/>
        </a:p>
      </dgm:t>
    </dgm:pt>
    <dgm:pt modelId="{3F6E5714-3FB2-4582-B529-7721BFA8F26E}" type="parTrans" cxnId="{A2082A36-3051-4D11-B5C2-C5C0F896D224}">
      <dgm:prSet/>
      <dgm:spPr/>
      <dgm:t>
        <a:bodyPr/>
        <a:lstStyle/>
        <a:p>
          <a:endParaRPr lang="es-MX"/>
        </a:p>
      </dgm:t>
    </dgm:pt>
    <dgm:pt modelId="{089332DE-AC05-4D50-9E60-6936385278B2}" type="sibTrans" cxnId="{A2082A36-3051-4D11-B5C2-C5C0F896D224}">
      <dgm:prSet/>
      <dgm:spPr/>
      <dgm:t>
        <a:bodyPr/>
        <a:lstStyle/>
        <a:p>
          <a:endParaRPr lang="es-MX"/>
        </a:p>
      </dgm:t>
    </dgm:pt>
    <dgm:pt modelId="{3B85E31B-F44E-49B2-932E-A4237D7A036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Rol del alumno</a:t>
          </a:r>
        </a:p>
      </dgm:t>
    </dgm:pt>
    <dgm:pt modelId="{9262536D-F2E7-4992-AD23-7DDC4215835A}" type="parTrans" cxnId="{222C1305-325D-40A9-BD50-E281AB665CCC}">
      <dgm:prSet/>
      <dgm:spPr/>
      <dgm:t>
        <a:bodyPr/>
        <a:lstStyle/>
        <a:p>
          <a:endParaRPr lang="es-MX"/>
        </a:p>
      </dgm:t>
    </dgm:pt>
    <dgm:pt modelId="{CD43C923-EE51-4AF7-AB49-B859DFB280AF}" type="sibTrans" cxnId="{222C1305-325D-40A9-BD50-E281AB665CCC}">
      <dgm:prSet/>
      <dgm:spPr/>
      <dgm:t>
        <a:bodyPr/>
        <a:lstStyle/>
        <a:p>
          <a:endParaRPr lang="es-MX"/>
        </a:p>
      </dgm:t>
    </dgm:pt>
    <dgm:pt modelId="{EFE4DD73-D084-4342-A5FE-326DEC0DA109}" type="pres">
      <dgm:prSet presAssocID="{DB5ECC14-C960-416D-994C-197F73EF6EC4}" presName="root" presStyleCnt="0">
        <dgm:presLayoutVars>
          <dgm:dir/>
          <dgm:resizeHandles val="exact"/>
        </dgm:presLayoutVars>
      </dgm:prSet>
      <dgm:spPr/>
    </dgm:pt>
    <dgm:pt modelId="{0275D8FD-F774-4525-88D0-2F4692EDED96}" type="pres">
      <dgm:prSet presAssocID="{AE3C13A1-BB37-4CBB-BDAC-21A93DD95052}" presName="compNode" presStyleCnt="0"/>
      <dgm:spPr/>
    </dgm:pt>
    <dgm:pt modelId="{99FBAD4F-D899-40EF-9B82-4A1775C0A59D}" type="pres">
      <dgm:prSet presAssocID="{AE3C13A1-BB37-4CBB-BDAC-21A93DD95052}" presName="iconBgRect" presStyleLbl="bgShp" presStyleIdx="0" presStyleCnt="5"/>
      <dgm:spPr/>
    </dgm:pt>
    <dgm:pt modelId="{B01DCB38-1568-4931-A3B3-B7ED876CB840}" type="pres">
      <dgm:prSet presAssocID="{AE3C13A1-BB37-4CBB-BDAC-21A93DD9505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E23F5BC6-05F5-472B-A0E5-E6D48546F942}" type="pres">
      <dgm:prSet presAssocID="{AE3C13A1-BB37-4CBB-BDAC-21A93DD95052}" presName="spaceRect" presStyleCnt="0"/>
      <dgm:spPr/>
    </dgm:pt>
    <dgm:pt modelId="{1BCDA00B-F3F4-4D8A-A581-3821E7ECC9E3}" type="pres">
      <dgm:prSet presAssocID="{AE3C13A1-BB37-4CBB-BDAC-21A93DD95052}" presName="textRect" presStyleLbl="revTx" presStyleIdx="0" presStyleCnt="5">
        <dgm:presLayoutVars>
          <dgm:chMax val="1"/>
          <dgm:chPref val="1"/>
        </dgm:presLayoutVars>
      </dgm:prSet>
      <dgm:spPr/>
    </dgm:pt>
    <dgm:pt modelId="{1B3ED1B3-FB01-4C7B-B7AD-E9F3BC2F79D2}" type="pres">
      <dgm:prSet presAssocID="{DEEAFE0E-58B8-4E4A-B0A3-93170074A158}" presName="sibTrans" presStyleCnt="0"/>
      <dgm:spPr/>
    </dgm:pt>
    <dgm:pt modelId="{099862C8-76C3-4DDF-B617-12C9E144A339}" type="pres">
      <dgm:prSet presAssocID="{6142E088-AAB7-499F-BDEF-DD0E7191B6D4}" presName="compNode" presStyleCnt="0"/>
      <dgm:spPr/>
    </dgm:pt>
    <dgm:pt modelId="{56C983C7-AAAD-44FA-85FE-AD78D117A36F}" type="pres">
      <dgm:prSet presAssocID="{6142E088-AAB7-499F-BDEF-DD0E7191B6D4}" presName="iconBgRect" presStyleLbl="bgShp" presStyleIdx="1" presStyleCnt="5"/>
      <dgm:spPr/>
    </dgm:pt>
    <dgm:pt modelId="{C1D3031E-0B5E-4450-B59B-B8757E4C9E56}" type="pres">
      <dgm:prSet presAssocID="{6142E088-AAB7-499F-BDEF-DD0E7191B6D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19A38C5E-37D9-4E40-99AF-FF73D1E0137F}" type="pres">
      <dgm:prSet presAssocID="{6142E088-AAB7-499F-BDEF-DD0E7191B6D4}" presName="spaceRect" presStyleCnt="0"/>
      <dgm:spPr/>
    </dgm:pt>
    <dgm:pt modelId="{2D98AC6A-F3FE-42C8-9CD5-B70163D6AFD9}" type="pres">
      <dgm:prSet presAssocID="{6142E088-AAB7-499F-BDEF-DD0E7191B6D4}" presName="textRect" presStyleLbl="revTx" presStyleIdx="1" presStyleCnt="5">
        <dgm:presLayoutVars>
          <dgm:chMax val="1"/>
          <dgm:chPref val="1"/>
        </dgm:presLayoutVars>
      </dgm:prSet>
      <dgm:spPr/>
    </dgm:pt>
    <dgm:pt modelId="{710E4873-7625-43C8-9208-304A63392229}" type="pres">
      <dgm:prSet presAssocID="{ABCAC054-5445-413D-A57C-FA97D4D3A61C}" presName="sibTrans" presStyleCnt="0"/>
      <dgm:spPr/>
    </dgm:pt>
    <dgm:pt modelId="{B5ED8411-DD8F-4DB1-AA14-251CA81156ED}" type="pres">
      <dgm:prSet presAssocID="{443EF7FE-2822-4C2F-BDB2-91B9B8AF4BF1}" presName="compNode" presStyleCnt="0"/>
      <dgm:spPr/>
    </dgm:pt>
    <dgm:pt modelId="{B6F6D8B6-A2A1-49A6-A491-C8B6CDE2F396}" type="pres">
      <dgm:prSet presAssocID="{443EF7FE-2822-4C2F-BDB2-91B9B8AF4BF1}" presName="iconBgRect" presStyleLbl="bgShp" presStyleIdx="2" presStyleCnt="5"/>
      <dgm:spPr/>
    </dgm:pt>
    <dgm:pt modelId="{0A379984-10C2-4384-A711-51C196E557DD}" type="pres">
      <dgm:prSet presAssocID="{443EF7FE-2822-4C2F-BDB2-91B9B8AF4B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C9B3EFC3-B93D-41EA-A70C-A4A73C2EE50B}" type="pres">
      <dgm:prSet presAssocID="{443EF7FE-2822-4C2F-BDB2-91B9B8AF4BF1}" presName="spaceRect" presStyleCnt="0"/>
      <dgm:spPr/>
    </dgm:pt>
    <dgm:pt modelId="{0283DD4E-D0C8-4468-92FB-CD5C577C984B}" type="pres">
      <dgm:prSet presAssocID="{443EF7FE-2822-4C2F-BDB2-91B9B8AF4BF1}" presName="textRect" presStyleLbl="revTx" presStyleIdx="2" presStyleCnt="5">
        <dgm:presLayoutVars>
          <dgm:chMax val="1"/>
          <dgm:chPref val="1"/>
        </dgm:presLayoutVars>
      </dgm:prSet>
      <dgm:spPr/>
    </dgm:pt>
    <dgm:pt modelId="{3119216B-2D89-41EC-9E21-C61C46D14F56}" type="pres">
      <dgm:prSet presAssocID="{20BC25CE-FB2F-4531-B8DF-52A213B9B881}" presName="sibTrans" presStyleCnt="0"/>
      <dgm:spPr/>
    </dgm:pt>
    <dgm:pt modelId="{DF8DFBF9-8558-4666-A777-835D20BD3CB7}" type="pres">
      <dgm:prSet presAssocID="{3B85E31B-F44E-49B2-932E-A4237D7A0365}" presName="compNode" presStyleCnt="0"/>
      <dgm:spPr/>
    </dgm:pt>
    <dgm:pt modelId="{75B077E5-39A8-494B-A1F6-A569339A3203}" type="pres">
      <dgm:prSet presAssocID="{3B85E31B-F44E-49B2-932E-A4237D7A0365}" presName="iconBgRect" presStyleLbl="bgShp" presStyleIdx="3" presStyleCnt="5"/>
      <dgm:spPr/>
    </dgm:pt>
    <dgm:pt modelId="{FB14C51C-F213-4A28-AF5F-D02DC9E468AD}" type="pres">
      <dgm:prSet presAssocID="{3B85E31B-F44E-49B2-932E-A4237D7A036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3000" r="-3000"/>
          </a:stretch>
        </a:blipFill>
      </dgm:spPr>
    </dgm:pt>
    <dgm:pt modelId="{37AB3D13-0720-42DB-B14A-667D4BCFA40A}" type="pres">
      <dgm:prSet presAssocID="{3B85E31B-F44E-49B2-932E-A4237D7A0365}" presName="spaceRect" presStyleCnt="0"/>
      <dgm:spPr/>
    </dgm:pt>
    <dgm:pt modelId="{3B30E511-B7E6-455B-BED8-C598E095DA09}" type="pres">
      <dgm:prSet presAssocID="{3B85E31B-F44E-49B2-932E-A4237D7A0365}" presName="textRect" presStyleLbl="revTx" presStyleIdx="3" presStyleCnt="5">
        <dgm:presLayoutVars>
          <dgm:chMax val="1"/>
          <dgm:chPref val="1"/>
        </dgm:presLayoutVars>
      </dgm:prSet>
      <dgm:spPr/>
    </dgm:pt>
    <dgm:pt modelId="{72DB033B-2110-4562-958B-C6F1D1DD28D3}" type="pres">
      <dgm:prSet presAssocID="{CD43C923-EE51-4AF7-AB49-B859DFB280AF}" presName="sibTrans" presStyleCnt="0"/>
      <dgm:spPr/>
    </dgm:pt>
    <dgm:pt modelId="{331E1D88-A101-45F6-83EA-E87470029BA6}" type="pres">
      <dgm:prSet presAssocID="{0F6256A6-88C8-4240-BA43-D7E0FDC7C105}" presName="compNode" presStyleCnt="0"/>
      <dgm:spPr/>
    </dgm:pt>
    <dgm:pt modelId="{57F00D98-4AAE-4D1A-98B0-35916A6C9854}" type="pres">
      <dgm:prSet presAssocID="{0F6256A6-88C8-4240-BA43-D7E0FDC7C105}" presName="iconBgRect" presStyleLbl="bgShp" presStyleIdx="4" presStyleCnt="5"/>
      <dgm:spPr/>
    </dgm:pt>
    <dgm:pt modelId="{92A32733-D94D-4D46-8163-305123D9D5B8}" type="pres">
      <dgm:prSet presAssocID="{0F6256A6-88C8-4240-BA43-D7E0FDC7C10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dador"/>
        </a:ext>
      </dgm:extLst>
    </dgm:pt>
    <dgm:pt modelId="{2890CA4E-984A-4DF0-B5A9-4E65276F5A37}" type="pres">
      <dgm:prSet presAssocID="{0F6256A6-88C8-4240-BA43-D7E0FDC7C105}" presName="spaceRect" presStyleCnt="0"/>
      <dgm:spPr/>
    </dgm:pt>
    <dgm:pt modelId="{C8A685C3-C2AB-470C-AA82-13554DB0027B}" type="pres">
      <dgm:prSet presAssocID="{0F6256A6-88C8-4240-BA43-D7E0FDC7C10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22C1305-325D-40A9-BD50-E281AB665CCC}" srcId="{DB5ECC14-C960-416D-994C-197F73EF6EC4}" destId="{3B85E31B-F44E-49B2-932E-A4237D7A0365}" srcOrd="3" destOrd="0" parTransId="{9262536D-F2E7-4992-AD23-7DDC4215835A}" sibTransId="{CD43C923-EE51-4AF7-AB49-B859DFB280AF}"/>
    <dgm:cxn modelId="{5B3F740C-E32A-44A7-B7CF-F756F1928DC2}" srcId="{DB5ECC14-C960-416D-994C-197F73EF6EC4}" destId="{AE3C13A1-BB37-4CBB-BDAC-21A93DD95052}" srcOrd="0" destOrd="0" parTransId="{BFBD4EF0-57DE-4A76-9DAC-65E76E4CD3FF}" sibTransId="{DEEAFE0E-58B8-4E4A-B0A3-93170074A158}"/>
    <dgm:cxn modelId="{FD31FF25-BE40-4D35-8A96-7E1081312133}" srcId="{DB5ECC14-C960-416D-994C-197F73EF6EC4}" destId="{0F6256A6-88C8-4240-BA43-D7E0FDC7C105}" srcOrd="4" destOrd="0" parTransId="{85BA9759-40FB-459E-96AA-0947D822B354}" sibTransId="{99E5F493-3B89-4784-B56C-76E8E14FA931}"/>
    <dgm:cxn modelId="{51DACF35-509F-4A7C-8F60-644208562D3D}" type="presOf" srcId="{AE3C13A1-BB37-4CBB-BDAC-21A93DD95052}" destId="{1BCDA00B-F3F4-4D8A-A581-3821E7ECC9E3}" srcOrd="0" destOrd="0" presId="urn:microsoft.com/office/officeart/2018/5/layout/IconCircleLabelList"/>
    <dgm:cxn modelId="{A2082A36-3051-4D11-B5C2-C5C0F896D224}" srcId="{AE3C13A1-BB37-4CBB-BDAC-21A93DD95052}" destId="{947E56FC-EAE4-42FA-91D6-EB4EB27C9842}" srcOrd="0" destOrd="0" parTransId="{3F6E5714-3FB2-4582-B529-7721BFA8F26E}" sibTransId="{089332DE-AC05-4D50-9E60-6936385278B2}"/>
    <dgm:cxn modelId="{E63B983F-FF91-4D86-BD38-31C2A3858672}" srcId="{DB5ECC14-C960-416D-994C-197F73EF6EC4}" destId="{6142E088-AAB7-499F-BDEF-DD0E7191B6D4}" srcOrd="1" destOrd="0" parTransId="{056281A9-00E1-4F13-AA6F-26C51FCAC5C2}" sibTransId="{ABCAC054-5445-413D-A57C-FA97D4D3A61C}"/>
    <dgm:cxn modelId="{0D2E4C74-30F9-4220-BBAB-78296834E80A}" type="presOf" srcId="{0F6256A6-88C8-4240-BA43-D7E0FDC7C105}" destId="{C8A685C3-C2AB-470C-AA82-13554DB0027B}" srcOrd="0" destOrd="0" presId="urn:microsoft.com/office/officeart/2018/5/layout/IconCircleLabelList"/>
    <dgm:cxn modelId="{D5A9ED7A-57FB-46A7-96BD-2E6066B4187D}" type="presOf" srcId="{443EF7FE-2822-4C2F-BDB2-91B9B8AF4BF1}" destId="{0283DD4E-D0C8-4468-92FB-CD5C577C984B}" srcOrd="0" destOrd="0" presId="urn:microsoft.com/office/officeart/2018/5/layout/IconCircleLabelList"/>
    <dgm:cxn modelId="{93EA89AD-51EE-48B2-82F7-EE02874E5E2E}" type="presOf" srcId="{6142E088-AAB7-499F-BDEF-DD0E7191B6D4}" destId="{2D98AC6A-F3FE-42C8-9CD5-B70163D6AFD9}" srcOrd="0" destOrd="0" presId="urn:microsoft.com/office/officeart/2018/5/layout/IconCircleLabelList"/>
    <dgm:cxn modelId="{B5F2BAB8-20D8-434E-9141-678E8D76F9E8}" srcId="{DB5ECC14-C960-416D-994C-197F73EF6EC4}" destId="{443EF7FE-2822-4C2F-BDB2-91B9B8AF4BF1}" srcOrd="2" destOrd="0" parTransId="{C0D97539-DCD9-4942-952C-0619E00E1014}" sibTransId="{20BC25CE-FB2F-4531-B8DF-52A213B9B881}"/>
    <dgm:cxn modelId="{DA233FCE-718F-459F-A726-D4BF3701050D}" type="presOf" srcId="{3B85E31B-F44E-49B2-932E-A4237D7A0365}" destId="{3B30E511-B7E6-455B-BED8-C598E095DA09}" srcOrd="0" destOrd="0" presId="urn:microsoft.com/office/officeart/2018/5/layout/IconCircleLabelList"/>
    <dgm:cxn modelId="{1F975CF7-258B-4AAF-A27C-064A1B55CFDB}" type="presOf" srcId="{DB5ECC14-C960-416D-994C-197F73EF6EC4}" destId="{EFE4DD73-D084-4342-A5FE-326DEC0DA109}" srcOrd="0" destOrd="0" presId="urn:microsoft.com/office/officeart/2018/5/layout/IconCircleLabelList"/>
    <dgm:cxn modelId="{B07F3430-446E-4F63-8FC6-C5CF9518D647}" type="presParOf" srcId="{EFE4DD73-D084-4342-A5FE-326DEC0DA109}" destId="{0275D8FD-F774-4525-88D0-2F4692EDED96}" srcOrd="0" destOrd="0" presId="urn:microsoft.com/office/officeart/2018/5/layout/IconCircleLabelList"/>
    <dgm:cxn modelId="{443B727E-EEF4-42F7-90E9-1A9D3FBE7953}" type="presParOf" srcId="{0275D8FD-F774-4525-88D0-2F4692EDED96}" destId="{99FBAD4F-D899-40EF-9B82-4A1775C0A59D}" srcOrd="0" destOrd="0" presId="urn:microsoft.com/office/officeart/2018/5/layout/IconCircleLabelList"/>
    <dgm:cxn modelId="{0D185068-6798-46E0-97BB-BABDA22BA896}" type="presParOf" srcId="{0275D8FD-F774-4525-88D0-2F4692EDED96}" destId="{B01DCB38-1568-4931-A3B3-B7ED876CB840}" srcOrd="1" destOrd="0" presId="urn:microsoft.com/office/officeart/2018/5/layout/IconCircleLabelList"/>
    <dgm:cxn modelId="{F6E42DE2-BDC0-466E-8154-5BCC3EE1276E}" type="presParOf" srcId="{0275D8FD-F774-4525-88D0-2F4692EDED96}" destId="{E23F5BC6-05F5-472B-A0E5-E6D48546F942}" srcOrd="2" destOrd="0" presId="urn:microsoft.com/office/officeart/2018/5/layout/IconCircleLabelList"/>
    <dgm:cxn modelId="{4529C6F2-9F10-465D-996D-F28B791E2875}" type="presParOf" srcId="{0275D8FD-F774-4525-88D0-2F4692EDED96}" destId="{1BCDA00B-F3F4-4D8A-A581-3821E7ECC9E3}" srcOrd="3" destOrd="0" presId="urn:microsoft.com/office/officeart/2018/5/layout/IconCircleLabelList"/>
    <dgm:cxn modelId="{C16A009A-260D-4A3D-B3D5-935B400079AB}" type="presParOf" srcId="{EFE4DD73-D084-4342-A5FE-326DEC0DA109}" destId="{1B3ED1B3-FB01-4C7B-B7AD-E9F3BC2F79D2}" srcOrd="1" destOrd="0" presId="urn:microsoft.com/office/officeart/2018/5/layout/IconCircleLabelList"/>
    <dgm:cxn modelId="{443A1069-77C6-452C-836F-BE89DCD26019}" type="presParOf" srcId="{EFE4DD73-D084-4342-A5FE-326DEC0DA109}" destId="{099862C8-76C3-4DDF-B617-12C9E144A339}" srcOrd="2" destOrd="0" presId="urn:microsoft.com/office/officeart/2018/5/layout/IconCircleLabelList"/>
    <dgm:cxn modelId="{92C6C831-935E-4CA3-9B06-F0371CBB7636}" type="presParOf" srcId="{099862C8-76C3-4DDF-B617-12C9E144A339}" destId="{56C983C7-AAAD-44FA-85FE-AD78D117A36F}" srcOrd="0" destOrd="0" presId="urn:microsoft.com/office/officeart/2018/5/layout/IconCircleLabelList"/>
    <dgm:cxn modelId="{119D645A-0925-4E4A-9360-5F43574DD7C5}" type="presParOf" srcId="{099862C8-76C3-4DDF-B617-12C9E144A339}" destId="{C1D3031E-0B5E-4450-B59B-B8757E4C9E56}" srcOrd="1" destOrd="0" presId="urn:microsoft.com/office/officeart/2018/5/layout/IconCircleLabelList"/>
    <dgm:cxn modelId="{532590A9-2441-436D-B86D-68B2567A3763}" type="presParOf" srcId="{099862C8-76C3-4DDF-B617-12C9E144A339}" destId="{19A38C5E-37D9-4E40-99AF-FF73D1E0137F}" srcOrd="2" destOrd="0" presId="urn:microsoft.com/office/officeart/2018/5/layout/IconCircleLabelList"/>
    <dgm:cxn modelId="{6A1A7E42-F5C2-4946-B6F6-7D3A51009930}" type="presParOf" srcId="{099862C8-76C3-4DDF-B617-12C9E144A339}" destId="{2D98AC6A-F3FE-42C8-9CD5-B70163D6AFD9}" srcOrd="3" destOrd="0" presId="urn:microsoft.com/office/officeart/2018/5/layout/IconCircleLabelList"/>
    <dgm:cxn modelId="{80B961B3-76EC-41FE-8005-1987790D9F83}" type="presParOf" srcId="{EFE4DD73-D084-4342-A5FE-326DEC0DA109}" destId="{710E4873-7625-43C8-9208-304A63392229}" srcOrd="3" destOrd="0" presId="urn:microsoft.com/office/officeart/2018/5/layout/IconCircleLabelList"/>
    <dgm:cxn modelId="{877FB876-D1E0-4D48-BB87-D5FEC1D9C504}" type="presParOf" srcId="{EFE4DD73-D084-4342-A5FE-326DEC0DA109}" destId="{B5ED8411-DD8F-4DB1-AA14-251CA81156ED}" srcOrd="4" destOrd="0" presId="urn:microsoft.com/office/officeart/2018/5/layout/IconCircleLabelList"/>
    <dgm:cxn modelId="{AED80CF0-E716-406C-A636-4D62CE88A57C}" type="presParOf" srcId="{B5ED8411-DD8F-4DB1-AA14-251CA81156ED}" destId="{B6F6D8B6-A2A1-49A6-A491-C8B6CDE2F396}" srcOrd="0" destOrd="0" presId="urn:microsoft.com/office/officeart/2018/5/layout/IconCircleLabelList"/>
    <dgm:cxn modelId="{4E6E32BD-FFC7-480E-A073-C090B35DA1B7}" type="presParOf" srcId="{B5ED8411-DD8F-4DB1-AA14-251CA81156ED}" destId="{0A379984-10C2-4384-A711-51C196E557DD}" srcOrd="1" destOrd="0" presId="urn:microsoft.com/office/officeart/2018/5/layout/IconCircleLabelList"/>
    <dgm:cxn modelId="{D1404183-C32D-450F-915A-D326D35C7E4D}" type="presParOf" srcId="{B5ED8411-DD8F-4DB1-AA14-251CA81156ED}" destId="{C9B3EFC3-B93D-41EA-A70C-A4A73C2EE50B}" srcOrd="2" destOrd="0" presId="urn:microsoft.com/office/officeart/2018/5/layout/IconCircleLabelList"/>
    <dgm:cxn modelId="{5CE48715-A2B4-48D7-BD05-29C340BEFEB7}" type="presParOf" srcId="{B5ED8411-DD8F-4DB1-AA14-251CA81156ED}" destId="{0283DD4E-D0C8-4468-92FB-CD5C577C984B}" srcOrd="3" destOrd="0" presId="urn:microsoft.com/office/officeart/2018/5/layout/IconCircleLabelList"/>
    <dgm:cxn modelId="{1472FA5D-D373-4AD9-8A9A-B00AC2B2FDAA}" type="presParOf" srcId="{EFE4DD73-D084-4342-A5FE-326DEC0DA109}" destId="{3119216B-2D89-41EC-9E21-C61C46D14F56}" srcOrd="5" destOrd="0" presId="urn:microsoft.com/office/officeart/2018/5/layout/IconCircleLabelList"/>
    <dgm:cxn modelId="{A1DF1AD4-467E-4DA3-8ED0-BF49617A85C7}" type="presParOf" srcId="{EFE4DD73-D084-4342-A5FE-326DEC0DA109}" destId="{DF8DFBF9-8558-4666-A777-835D20BD3CB7}" srcOrd="6" destOrd="0" presId="urn:microsoft.com/office/officeart/2018/5/layout/IconCircleLabelList"/>
    <dgm:cxn modelId="{E0C3085E-A7B0-4E03-A4EC-DD12A7DB27B7}" type="presParOf" srcId="{DF8DFBF9-8558-4666-A777-835D20BD3CB7}" destId="{75B077E5-39A8-494B-A1F6-A569339A3203}" srcOrd="0" destOrd="0" presId="urn:microsoft.com/office/officeart/2018/5/layout/IconCircleLabelList"/>
    <dgm:cxn modelId="{A76A42D5-EA49-4BCE-9312-D9EBF96BB144}" type="presParOf" srcId="{DF8DFBF9-8558-4666-A777-835D20BD3CB7}" destId="{FB14C51C-F213-4A28-AF5F-D02DC9E468AD}" srcOrd="1" destOrd="0" presId="urn:microsoft.com/office/officeart/2018/5/layout/IconCircleLabelList"/>
    <dgm:cxn modelId="{C7B4D779-6C0C-4D9C-8953-6A80FBB5BA3D}" type="presParOf" srcId="{DF8DFBF9-8558-4666-A777-835D20BD3CB7}" destId="{37AB3D13-0720-42DB-B14A-667D4BCFA40A}" srcOrd="2" destOrd="0" presId="urn:microsoft.com/office/officeart/2018/5/layout/IconCircleLabelList"/>
    <dgm:cxn modelId="{887BB34C-8ECD-4BD6-81EF-28F73A978017}" type="presParOf" srcId="{DF8DFBF9-8558-4666-A777-835D20BD3CB7}" destId="{3B30E511-B7E6-455B-BED8-C598E095DA09}" srcOrd="3" destOrd="0" presId="urn:microsoft.com/office/officeart/2018/5/layout/IconCircleLabelList"/>
    <dgm:cxn modelId="{5DC0138D-5ECB-4991-8B24-5FA1E05BC249}" type="presParOf" srcId="{EFE4DD73-D084-4342-A5FE-326DEC0DA109}" destId="{72DB033B-2110-4562-958B-C6F1D1DD28D3}" srcOrd="7" destOrd="0" presId="urn:microsoft.com/office/officeart/2018/5/layout/IconCircleLabelList"/>
    <dgm:cxn modelId="{2FBF4FED-602F-4852-8A28-70E5D09359A0}" type="presParOf" srcId="{EFE4DD73-D084-4342-A5FE-326DEC0DA109}" destId="{331E1D88-A101-45F6-83EA-E87470029BA6}" srcOrd="8" destOrd="0" presId="urn:microsoft.com/office/officeart/2018/5/layout/IconCircleLabelList"/>
    <dgm:cxn modelId="{4B4D3DDB-79AC-40E3-88B5-BDC84A084DBE}" type="presParOf" srcId="{331E1D88-A101-45F6-83EA-E87470029BA6}" destId="{57F00D98-4AAE-4D1A-98B0-35916A6C9854}" srcOrd="0" destOrd="0" presId="urn:microsoft.com/office/officeart/2018/5/layout/IconCircleLabelList"/>
    <dgm:cxn modelId="{F59F0E94-9B1B-40FF-BF43-7C31D04BCDCC}" type="presParOf" srcId="{331E1D88-A101-45F6-83EA-E87470029BA6}" destId="{92A32733-D94D-4D46-8163-305123D9D5B8}" srcOrd="1" destOrd="0" presId="urn:microsoft.com/office/officeart/2018/5/layout/IconCircleLabelList"/>
    <dgm:cxn modelId="{FB3F232F-6B41-4827-A409-42237ABEE47B}" type="presParOf" srcId="{331E1D88-A101-45F6-83EA-E87470029BA6}" destId="{2890CA4E-984A-4DF0-B5A9-4E65276F5A37}" srcOrd="2" destOrd="0" presId="urn:microsoft.com/office/officeart/2018/5/layout/IconCircleLabelList"/>
    <dgm:cxn modelId="{0A0DEE08-7083-48BD-B925-AFADFEAE633C}" type="presParOf" srcId="{331E1D88-A101-45F6-83EA-E87470029BA6}" destId="{C8A685C3-C2AB-470C-AA82-13554DB0027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ECC14-C960-416D-994C-197F73EF6EC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E3C13A1-BB37-4CBB-BDAC-21A93DD950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Trabajo</a:t>
          </a:r>
          <a:r>
            <a:rPr lang="en-US" dirty="0"/>
            <a:t>  </a:t>
          </a:r>
          <a:r>
            <a:rPr lang="en-US" dirty="0" err="1"/>
            <a:t>presencial</a:t>
          </a:r>
          <a:r>
            <a:rPr lang="en-US" dirty="0"/>
            <a:t> y a </a:t>
          </a:r>
          <a:r>
            <a:rPr lang="en-US" dirty="0" err="1"/>
            <a:t>distancia</a:t>
          </a:r>
          <a:endParaRPr lang="en-US" dirty="0"/>
        </a:p>
      </dgm:t>
    </dgm:pt>
    <dgm:pt modelId="{BFBD4EF0-57DE-4A76-9DAC-65E76E4CD3FF}" type="parTrans" cxnId="{5B3F740C-E32A-44A7-B7CF-F756F1928DC2}">
      <dgm:prSet/>
      <dgm:spPr/>
      <dgm:t>
        <a:bodyPr/>
        <a:lstStyle/>
        <a:p>
          <a:endParaRPr lang="en-US"/>
        </a:p>
      </dgm:t>
    </dgm:pt>
    <dgm:pt modelId="{DEEAFE0E-58B8-4E4A-B0A3-93170074A158}" type="sibTrans" cxnId="{5B3F740C-E32A-44A7-B7CF-F756F1928DC2}">
      <dgm:prSet/>
      <dgm:spPr/>
      <dgm:t>
        <a:bodyPr/>
        <a:lstStyle/>
        <a:p>
          <a:endParaRPr lang="en-US"/>
        </a:p>
      </dgm:t>
    </dgm:pt>
    <dgm:pt modelId="{947E56FC-EAE4-42FA-91D6-EB4EB27C9842}">
      <dgm:prSet/>
      <dgm:spPr/>
      <dgm:t>
        <a:bodyPr/>
        <a:lstStyle/>
        <a:p>
          <a:endParaRPr lang="es-MX"/>
        </a:p>
      </dgm:t>
    </dgm:pt>
    <dgm:pt modelId="{3F6E5714-3FB2-4582-B529-7721BFA8F26E}" type="parTrans" cxnId="{A2082A36-3051-4D11-B5C2-C5C0F896D224}">
      <dgm:prSet/>
      <dgm:spPr/>
      <dgm:t>
        <a:bodyPr/>
        <a:lstStyle/>
        <a:p>
          <a:endParaRPr lang="es-MX"/>
        </a:p>
      </dgm:t>
    </dgm:pt>
    <dgm:pt modelId="{089332DE-AC05-4D50-9E60-6936385278B2}" type="sibTrans" cxnId="{A2082A36-3051-4D11-B5C2-C5C0F896D224}">
      <dgm:prSet/>
      <dgm:spPr/>
      <dgm:t>
        <a:bodyPr/>
        <a:lstStyle/>
        <a:p>
          <a:endParaRPr lang="es-MX"/>
        </a:p>
      </dgm:t>
    </dgm:pt>
    <dgm:pt modelId="{3B85E31B-F44E-49B2-932E-A4237D7A036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Rol del alumno</a:t>
          </a:r>
        </a:p>
      </dgm:t>
    </dgm:pt>
    <dgm:pt modelId="{CD43C923-EE51-4AF7-AB49-B859DFB280AF}" type="sibTrans" cxnId="{222C1305-325D-40A9-BD50-E281AB665CCC}">
      <dgm:prSet/>
      <dgm:spPr/>
      <dgm:t>
        <a:bodyPr/>
        <a:lstStyle/>
        <a:p>
          <a:endParaRPr lang="es-MX"/>
        </a:p>
      </dgm:t>
    </dgm:pt>
    <dgm:pt modelId="{9262536D-F2E7-4992-AD23-7DDC4215835A}" type="parTrans" cxnId="{222C1305-325D-40A9-BD50-E281AB665CCC}">
      <dgm:prSet/>
      <dgm:spPr/>
      <dgm:t>
        <a:bodyPr/>
        <a:lstStyle/>
        <a:p>
          <a:endParaRPr lang="es-MX"/>
        </a:p>
      </dgm:t>
    </dgm:pt>
    <dgm:pt modelId="{EFE4DD73-D084-4342-A5FE-326DEC0DA109}" type="pres">
      <dgm:prSet presAssocID="{DB5ECC14-C960-416D-994C-197F73EF6EC4}" presName="root" presStyleCnt="0">
        <dgm:presLayoutVars>
          <dgm:dir/>
          <dgm:resizeHandles val="exact"/>
        </dgm:presLayoutVars>
      </dgm:prSet>
      <dgm:spPr/>
    </dgm:pt>
    <dgm:pt modelId="{DF8DFBF9-8558-4666-A777-835D20BD3CB7}" type="pres">
      <dgm:prSet presAssocID="{3B85E31B-F44E-49B2-932E-A4237D7A0365}" presName="compNode" presStyleCnt="0"/>
      <dgm:spPr/>
    </dgm:pt>
    <dgm:pt modelId="{75B077E5-39A8-494B-A1F6-A569339A3203}" type="pres">
      <dgm:prSet presAssocID="{3B85E31B-F44E-49B2-932E-A4237D7A0365}" presName="iconBgRect" presStyleLbl="bgShp" presStyleIdx="0" presStyleCnt="2"/>
      <dgm:spPr/>
    </dgm:pt>
    <dgm:pt modelId="{FB14C51C-F213-4A28-AF5F-D02DC9E468AD}" type="pres">
      <dgm:prSet presAssocID="{3B85E31B-F44E-49B2-932E-A4237D7A036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" r="-3000"/>
          </a:stretch>
        </a:blipFill>
      </dgm:spPr>
    </dgm:pt>
    <dgm:pt modelId="{37AB3D13-0720-42DB-B14A-667D4BCFA40A}" type="pres">
      <dgm:prSet presAssocID="{3B85E31B-F44E-49B2-932E-A4237D7A0365}" presName="spaceRect" presStyleCnt="0"/>
      <dgm:spPr/>
    </dgm:pt>
    <dgm:pt modelId="{3B30E511-B7E6-455B-BED8-C598E095DA09}" type="pres">
      <dgm:prSet presAssocID="{3B85E31B-F44E-49B2-932E-A4237D7A0365}" presName="textRect" presStyleLbl="revTx" presStyleIdx="0" presStyleCnt="2">
        <dgm:presLayoutVars>
          <dgm:chMax val="1"/>
          <dgm:chPref val="1"/>
        </dgm:presLayoutVars>
      </dgm:prSet>
      <dgm:spPr/>
    </dgm:pt>
    <dgm:pt modelId="{B867DB94-229B-4DDC-AED1-91CE93DABFD3}" type="pres">
      <dgm:prSet presAssocID="{CD43C923-EE51-4AF7-AB49-B859DFB280AF}" presName="sibTrans" presStyleCnt="0"/>
      <dgm:spPr/>
    </dgm:pt>
    <dgm:pt modelId="{0275D8FD-F774-4525-88D0-2F4692EDED96}" type="pres">
      <dgm:prSet presAssocID="{AE3C13A1-BB37-4CBB-BDAC-21A93DD95052}" presName="compNode" presStyleCnt="0"/>
      <dgm:spPr/>
    </dgm:pt>
    <dgm:pt modelId="{99FBAD4F-D899-40EF-9B82-4A1775C0A59D}" type="pres">
      <dgm:prSet presAssocID="{AE3C13A1-BB37-4CBB-BDAC-21A93DD95052}" presName="iconBgRect" presStyleLbl="bgShp" presStyleIdx="1" presStyleCnt="2"/>
      <dgm:spPr/>
    </dgm:pt>
    <dgm:pt modelId="{B01DCB38-1568-4931-A3B3-B7ED876CB840}" type="pres">
      <dgm:prSet presAssocID="{AE3C13A1-BB37-4CBB-BDAC-21A93DD9505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E23F5BC6-05F5-472B-A0E5-E6D48546F942}" type="pres">
      <dgm:prSet presAssocID="{AE3C13A1-BB37-4CBB-BDAC-21A93DD95052}" presName="spaceRect" presStyleCnt="0"/>
      <dgm:spPr/>
    </dgm:pt>
    <dgm:pt modelId="{1BCDA00B-F3F4-4D8A-A581-3821E7ECC9E3}" type="pres">
      <dgm:prSet presAssocID="{AE3C13A1-BB37-4CBB-BDAC-21A93DD9505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22C1305-325D-40A9-BD50-E281AB665CCC}" srcId="{DB5ECC14-C960-416D-994C-197F73EF6EC4}" destId="{3B85E31B-F44E-49B2-932E-A4237D7A0365}" srcOrd="0" destOrd="0" parTransId="{9262536D-F2E7-4992-AD23-7DDC4215835A}" sibTransId="{CD43C923-EE51-4AF7-AB49-B859DFB280AF}"/>
    <dgm:cxn modelId="{5B3F740C-E32A-44A7-B7CF-F756F1928DC2}" srcId="{DB5ECC14-C960-416D-994C-197F73EF6EC4}" destId="{AE3C13A1-BB37-4CBB-BDAC-21A93DD95052}" srcOrd="1" destOrd="0" parTransId="{BFBD4EF0-57DE-4A76-9DAC-65E76E4CD3FF}" sibTransId="{DEEAFE0E-58B8-4E4A-B0A3-93170074A158}"/>
    <dgm:cxn modelId="{A2082A36-3051-4D11-B5C2-C5C0F896D224}" srcId="{AE3C13A1-BB37-4CBB-BDAC-21A93DD95052}" destId="{947E56FC-EAE4-42FA-91D6-EB4EB27C9842}" srcOrd="0" destOrd="0" parTransId="{3F6E5714-3FB2-4582-B529-7721BFA8F26E}" sibTransId="{089332DE-AC05-4D50-9E60-6936385278B2}"/>
    <dgm:cxn modelId="{E609E168-F2A0-4587-AFAB-DFD24018A321}" type="presOf" srcId="{AE3C13A1-BB37-4CBB-BDAC-21A93DD95052}" destId="{1BCDA00B-F3F4-4D8A-A581-3821E7ECC9E3}" srcOrd="0" destOrd="0" presId="urn:microsoft.com/office/officeart/2018/5/layout/IconCircleLabelList"/>
    <dgm:cxn modelId="{FFD023C4-D23A-4D75-AC3C-734102FD73F4}" type="presOf" srcId="{3B85E31B-F44E-49B2-932E-A4237D7A0365}" destId="{3B30E511-B7E6-455B-BED8-C598E095DA09}" srcOrd="0" destOrd="0" presId="urn:microsoft.com/office/officeart/2018/5/layout/IconCircleLabelList"/>
    <dgm:cxn modelId="{1F975CF7-258B-4AAF-A27C-064A1B55CFDB}" type="presOf" srcId="{DB5ECC14-C960-416D-994C-197F73EF6EC4}" destId="{EFE4DD73-D084-4342-A5FE-326DEC0DA109}" srcOrd="0" destOrd="0" presId="urn:microsoft.com/office/officeart/2018/5/layout/IconCircleLabelList"/>
    <dgm:cxn modelId="{96D0CDD2-4A7D-40E8-9472-FE7072F7703B}" type="presParOf" srcId="{EFE4DD73-D084-4342-A5FE-326DEC0DA109}" destId="{DF8DFBF9-8558-4666-A777-835D20BD3CB7}" srcOrd="0" destOrd="0" presId="urn:microsoft.com/office/officeart/2018/5/layout/IconCircleLabelList"/>
    <dgm:cxn modelId="{04DB4A5B-D6E9-4EBB-A908-0174A867474A}" type="presParOf" srcId="{DF8DFBF9-8558-4666-A777-835D20BD3CB7}" destId="{75B077E5-39A8-494B-A1F6-A569339A3203}" srcOrd="0" destOrd="0" presId="urn:microsoft.com/office/officeart/2018/5/layout/IconCircleLabelList"/>
    <dgm:cxn modelId="{11F51143-AD06-415C-9F01-B2905A6DF19F}" type="presParOf" srcId="{DF8DFBF9-8558-4666-A777-835D20BD3CB7}" destId="{FB14C51C-F213-4A28-AF5F-D02DC9E468AD}" srcOrd="1" destOrd="0" presId="urn:microsoft.com/office/officeart/2018/5/layout/IconCircleLabelList"/>
    <dgm:cxn modelId="{FFAA54E7-FC7B-438F-94F4-1A409A568F58}" type="presParOf" srcId="{DF8DFBF9-8558-4666-A777-835D20BD3CB7}" destId="{37AB3D13-0720-42DB-B14A-667D4BCFA40A}" srcOrd="2" destOrd="0" presId="urn:microsoft.com/office/officeart/2018/5/layout/IconCircleLabelList"/>
    <dgm:cxn modelId="{05004935-E18F-4A89-943E-7A98C63756EF}" type="presParOf" srcId="{DF8DFBF9-8558-4666-A777-835D20BD3CB7}" destId="{3B30E511-B7E6-455B-BED8-C598E095DA09}" srcOrd="3" destOrd="0" presId="urn:microsoft.com/office/officeart/2018/5/layout/IconCircleLabelList"/>
    <dgm:cxn modelId="{6291B7B9-E550-4D1C-A6BB-18C39FE0F88E}" type="presParOf" srcId="{EFE4DD73-D084-4342-A5FE-326DEC0DA109}" destId="{B867DB94-229B-4DDC-AED1-91CE93DABFD3}" srcOrd="1" destOrd="0" presId="urn:microsoft.com/office/officeart/2018/5/layout/IconCircleLabelList"/>
    <dgm:cxn modelId="{B8BC2D6A-1380-4A70-B919-0BC33F56D4B6}" type="presParOf" srcId="{EFE4DD73-D084-4342-A5FE-326DEC0DA109}" destId="{0275D8FD-F774-4525-88D0-2F4692EDED96}" srcOrd="2" destOrd="0" presId="urn:microsoft.com/office/officeart/2018/5/layout/IconCircleLabelList"/>
    <dgm:cxn modelId="{9AAD07D7-6C44-485C-ADF9-F4890B7850A1}" type="presParOf" srcId="{0275D8FD-F774-4525-88D0-2F4692EDED96}" destId="{99FBAD4F-D899-40EF-9B82-4A1775C0A59D}" srcOrd="0" destOrd="0" presId="urn:microsoft.com/office/officeart/2018/5/layout/IconCircleLabelList"/>
    <dgm:cxn modelId="{E042451B-32EB-4B76-8478-AE20DF3A0466}" type="presParOf" srcId="{0275D8FD-F774-4525-88D0-2F4692EDED96}" destId="{B01DCB38-1568-4931-A3B3-B7ED876CB840}" srcOrd="1" destOrd="0" presId="urn:microsoft.com/office/officeart/2018/5/layout/IconCircleLabelList"/>
    <dgm:cxn modelId="{9B1CB71A-5943-4F9C-82A0-05C1C1E887BF}" type="presParOf" srcId="{0275D8FD-F774-4525-88D0-2F4692EDED96}" destId="{E23F5BC6-05F5-472B-A0E5-E6D48546F942}" srcOrd="2" destOrd="0" presId="urn:microsoft.com/office/officeart/2018/5/layout/IconCircleLabelList"/>
    <dgm:cxn modelId="{8ED778DE-0A6A-4E6D-B12A-02F801DE10FB}" type="presParOf" srcId="{0275D8FD-F774-4525-88D0-2F4692EDED96}" destId="{1BCDA00B-F3F4-4D8A-A581-3821E7ECC9E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0CA03-2578-484B-ADE2-9ED492A6AE3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2B9255E-E3C2-49B1-99D7-8AC31F4098E4}">
      <dgm:prSet phldrT="[Texto]"/>
      <dgm:spPr/>
      <dgm:t>
        <a:bodyPr/>
        <a:lstStyle/>
        <a:p>
          <a:r>
            <a:rPr lang="es-MX" b="1" dirty="0"/>
            <a:t>DESEMPEÑO PERMANENTE </a:t>
          </a:r>
          <a:endParaRPr lang="es-MX" dirty="0"/>
        </a:p>
      </dgm:t>
    </dgm:pt>
    <dgm:pt modelId="{61E7BA7C-9461-4B61-A948-BEF763EE83CA}" type="parTrans" cxnId="{B8CA4F5D-0CE3-4100-A182-358A5A0C347D}">
      <dgm:prSet/>
      <dgm:spPr/>
      <dgm:t>
        <a:bodyPr/>
        <a:lstStyle/>
        <a:p>
          <a:endParaRPr lang="es-MX"/>
        </a:p>
      </dgm:t>
    </dgm:pt>
    <dgm:pt modelId="{722B60FF-91E4-443F-9A16-5152E9638D6A}" type="sibTrans" cxnId="{B8CA4F5D-0CE3-4100-A182-358A5A0C347D}">
      <dgm:prSet/>
      <dgm:spPr/>
      <dgm:t>
        <a:bodyPr/>
        <a:lstStyle/>
        <a:p>
          <a:endParaRPr lang="es-MX"/>
        </a:p>
      </dgm:t>
    </dgm:pt>
    <dgm:pt modelId="{FF12EDC0-0DB7-4419-9F16-12C19B7F9FEC}">
      <dgm:prSet phldrT="[Texto]" custT="1"/>
      <dgm:spPr/>
      <dgm:t>
        <a:bodyPr/>
        <a:lstStyle/>
        <a:p>
          <a:endParaRPr lang="es-MX" sz="1050" dirty="0"/>
        </a:p>
        <a:p>
          <a:r>
            <a:rPr lang="es-MX" sz="1050" dirty="0"/>
            <a:t>-</a:t>
          </a:r>
          <a:r>
            <a:rPr lang="es-MX" sz="1200" dirty="0"/>
            <a:t>Desempeñarse como un sujeto capaz de aprender por sí mismo y realizar responsablemente, las actividades de aprendizaje necesarias.    </a:t>
          </a:r>
        </a:p>
        <a:p>
          <a:r>
            <a:rPr lang="es-MX" sz="1200" dirty="0"/>
            <a:t>-Solicitar, respetar  y tener a la mano, horarios y reglamentos escolares.      </a:t>
          </a:r>
        </a:p>
        <a:p>
          <a:r>
            <a:rPr lang="es-MX" sz="1200" dirty="0"/>
            <a:t>-Identificar lo que debe aprender y los criterios necesarios para evidenciar y evaluar su aprendizaje estando dispuesto a alcanzar la mejora.</a:t>
          </a:r>
        </a:p>
        <a:p>
          <a:r>
            <a:rPr lang="es-MX" sz="1200" dirty="0"/>
            <a:t>- Estar dispuesto al trabajo colaborativo responsable.</a:t>
          </a:r>
        </a:p>
        <a:p>
          <a:r>
            <a:rPr lang="es-MX" sz="1200" dirty="0"/>
            <a:t>- Expresar comentarios, ideas, etc. siempre de manera respetuosa.</a:t>
          </a:r>
        </a:p>
        <a:p>
          <a:r>
            <a:rPr lang="es-MX" sz="1200" dirty="0"/>
            <a:t> -Pedir ayuda cuando lo considere necesario.</a:t>
          </a:r>
        </a:p>
        <a:p>
          <a:r>
            <a:rPr lang="es-MX" sz="1200" dirty="0"/>
            <a:t>     -Relacionarse bajo las normas acordadas de una convivencia sana, buscando siempre el bien común.    </a:t>
          </a:r>
        </a:p>
        <a:p>
          <a:r>
            <a:rPr lang="es-MX" sz="1200" dirty="0"/>
            <a:t>-Gestionar el tiempo de manera eficiente.</a:t>
          </a:r>
        </a:p>
        <a:p>
          <a:r>
            <a:rPr lang="es-MX" sz="1200" dirty="0"/>
            <a:t>-Desempeñarse como un sujeto capaz de auto- desarrollarse integralmente. </a:t>
          </a:r>
          <a:endParaRPr lang="es-MX" sz="700" dirty="0"/>
        </a:p>
      </dgm:t>
    </dgm:pt>
    <dgm:pt modelId="{876C41CE-B506-417D-962A-8AAECF35B5C3}" type="parTrans" cxnId="{BB32D86C-75FE-42A8-9EB1-92EFEDBC3644}">
      <dgm:prSet/>
      <dgm:spPr/>
      <dgm:t>
        <a:bodyPr/>
        <a:lstStyle/>
        <a:p>
          <a:endParaRPr lang="es-MX"/>
        </a:p>
      </dgm:t>
    </dgm:pt>
    <dgm:pt modelId="{049E4C86-5B18-4285-90DA-D78D6CD96067}" type="sibTrans" cxnId="{BB32D86C-75FE-42A8-9EB1-92EFEDBC3644}">
      <dgm:prSet/>
      <dgm:spPr/>
      <dgm:t>
        <a:bodyPr/>
        <a:lstStyle/>
        <a:p>
          <a:endParaRPr lang="es-MX"/>
        </a:p>
      </dgm:t>
    </dgm:pt>
    <dgm:pt modelId="{A8006CC9-F757-41D0-B63A-E7168589726F}">
      <dgm:prSet phldrT="[Texto]"/>
      <dgm:spPr/>
      <dgm:t>
        <a:bodyPr/>
        <a:lstStyle/>
        <a:p>
          <a:r>
            <a:rPr lang="es-MX" b="1" dirty="0"/>
            <a:t>DESEMPEÑO A DISTANCIA                           Mediado con la tecnología</a:t>
          </a:r>
          <a:r>
            <a:rPr lang="es-MX" dirty="0"/>
            <a:t>:</a:t>
          </a:r>
        </a:p>
      </dgm:t>
    </dgm:pt>
    <dgm:pt modelId="{C142EAEE-3834-40CE-8913-E7B9AA778968}" type="parTrans" cxnId="{E4C1075C-E576-4CCF-8626-007A86141FF8}">
      <dgm:prSet/>
      <dgm:spPr/>
      <dgm:t>
        <a:bodyPr/>
        <a:lstStyle/>
        <a:p>
          <a:endParaRPr lang="es-MX"/>
        </a:p>
      </dgm:t>
    </dgm:pt>
    <dgm:pt modelId="{23528F9B-524A-4B57-880F-9055C6D467EE}" type="sibTrans" cxnId="{E4C1075C-E576-4CCF-8626-007A86141FF8}">
      <dgm:prSet/>
      <dgm:spPr/>
      <dgm:t>
        <a:bodyPr/>
        <a:lstStyle/>
        <a:p>
          <a:endParaRPr lang="es-MX"/>
        </a:p>
      </dgm:t>
    </dgm:pt>
    <dgm:pt modelId="{ADABFC35-395C-4F35-A482-87C20E7F9534}">
      <dgm:prSet phldrT="[Texto]"/>
      <dgm:spPr/>
      <dgm:t>
        <a:bodyPr/>
        <a:lstStyle/>
        <a:p>
          <a:pPr algn="l"/>
          <a:r>
            <a:rPr lang="es-MX" dirty="0"/>
            <a:t>Buscar, discriminar y utilizar adecuadamente  la información relevante para su aprendizaje, en la red.</a:t>
          </a:r>
        </a:p>
        <a:p>
          <a:pPr algn="l"/>
          <a:r>
            <a:rPr lang="es-MX" dirty="0"/>
            <a:t>                                                                  -Gestionar el tiempo de manera eficiente para el trabajo autónomo.</a:t>
          </a:r>
        </a:p>
        <a:p>
          <a:pPr algn="l"/>
          <a:r>
            <a:rPr lang="es-MX" dirty="0"/>
            <a:t>- Conocer y emplear las alternativas de comunicación con sus pares y docentes,  a su disposición.  </a:t>
          </a:r>
        </a:p>
        <a:p>
          <a:pPr algn="l"/>
          <a:endParaRPr lang="es-MX" dirty="0"/>
        </a:p>
        <a:p>
          <a:pPr algn="l"/>
          <a:r>
            <a:rPr lang="es-MX" dirty="0"/>
            <a:t>- Atender a los recursos virtuales  que se le sugieren, consultar y preparar sus dudas, inquietudes, comentarios o actividades,  para presentarlos en las sesiones virtuales o enviarlos como evidencia. </a:t>
          </a:r>
        </a:p>
      </dgm:t>
    </dgm:pt>
    <dgm:pt modelId="{20D344EE-C6A2-42BC-A362-E4B552852564}" type="parTrans" cxnId="{5F869883-E23F-4263-ADE7-C877829F1A1E}">
      <dgm:prSet/>
      <dgm:spPr/>
      <dgm:t>
        <a:bodyPr/>
        <a:lstStyle/>
        <a:p>
          <a:endParaRPr lang="es-MX"/>
        </a:p>
      </dgm:t>
    </dgm:pt>
    <dgm:pt modelId="{B0E00F4D-15CA-41BC-AF71-FF9670E8EC1F}" type="sibTrans" cxnId="{5F869883-E23F-4263-ADE7-C877829F1A1E}">
      <dgm:prSet/>
      <dgm:spPr/>
      <dgm:t>
        <a:bodyPr/>
        <a:lstStyle/>
        <a:p>
          <a:endParaRPr lang="es-MX"/>
        </a:p>
      </dgm:t>
    </dgm:pt>
    <dgm:pt modelId="{6446A2B6-362E-4B29-9F97-A1235FAA014B}" type="pres">
      <dgm:prSet presAssocID="{2370CA03-2578-484B-ADE2-9ED492A6AE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2AED4C-3FA5-435F-95F3-FB2F562E6D71}" type="pres">
      <dgm:prSet presAssocID="{02B9255E-E3C2-49B1-99D7-8AC31F4098E4}" presName="root" presStyleCnt="0"/>
      <dgm:spPr/>
    </dgm:pt>
    <dgm:pt modelId="{6CA854B7-B050-488E-ABD8-44B3991D1903}" type="pres">
      <dgm:prSet presAssocID="{02B9255E-E3C2-49B1-99D7-8AC31F4098E4}" presName="rootComposite" presStyleCnt="0"/>
      <dgm:spPr/>
    </dgm:pt>
    <dgm:pt modelId="{DC37017F-C6E6-4803-885E-90AF33F19768}" type="pres">
      <dgm:prSet presAssocID="{02B9255E-E3C2-49B1-99D7-8AC31F4098E4}" presName="rootText" presStyleLbl="node1" presStyleIdx="0" presStyleCnt="2" custScaleX="93937" custScaleY="58511" custLinFactNeighborX="-38716" custLinFactNeighborY="-2446"/>
      <dgm:spPr/>
    </dgm:pt>
    <dgm:pt modelId="{534E4C33-FA5B-4DB9-9496-1839F271E13A}" type="pres">
      <dgm:prSet presAssocID="{02B9255E-E3C2-49B1-99D7-8AC31F4098E4}" presName="rootConnector" presStyleLbl="node1" presStyleIdx="0" presStyleCnt="2"/>
      <dgm:spPr/>
    </dgm:pt>
    <dgm:pt modelId="{B655A11F-7A85-4CB1-BBB5-206D4345DCAE}" type="pres">
      <dgm:prSet presAssocID="{02B9255E-E3C2-49B1-99D7-8AC31F4098E4}" presName="childShape" presStyleCnt="0"/>
      <dgm:spPr/>
    </dgm:pt>
    <dgm:pt modelId="{7D1B733A-31DC-4936-A004-600D7B0DF491}" type="pres">
      <dgm:prSet presAssocID="{876C41CE-B506-417D-962A-8AAECF35B5C3}" presName="Name13" presStyleLbl="parChTrans1D2" presStyleIdx="0" presStyleCnt="2"/>
      <dgm:spPr/>
    </dgm:pt>
    <dgm:pt modelId="{2900C815-F697-4576-A0CF-E1CFAD24A9C7}" type="pres">
      <dgm:prSet presAssocID="{FF12EDC0-0DB7-4419-9F16-12C19B7F9FEC}" presName="childText" presStyleLbl="bgAcc1" presStyleIdx="0" presStyleCnt="2" custScaleX="186722" custScaleY="313405" custLinFactNeighborX="-38516" custLinFactNeighborY="-3918">
        <dgm:presLayoutVars>
          <dgm:bulletEnabled val="1"/>
        </dgm:presLayoutVars>
      </dgm:prSet>
      <dgm:spPr/>
    </dgm:pt>
    <dgm:pt modelId="{3FA810C8-3BB7-4B31-B98A-AA1DA6C1E73E}" type="pres">
      <dgm:prSet presAssocID="{A8006CC9-F757-41D0-B63A-E7168589726F}" presName="root" presStyleCnt="0"/>
      <dgm:spPr/>
    </dgm:pt>
    <dgm:pt modelId="{4E67108E-7FF6-411B-B09C-0587D12733B6}" type="pres">
      <dgm:prSet presAssocID="{A8006CC9-F757-41D0-B63A-E7168589726F}" presName="rootComposite" presStyleCnt="0"/>
      <dgm:spPr/>
    </dgm:pt>
    <dgm:pt modelId="{850F528E-67DA-42E7-81BD-7B2BB8DED407}" type="pres">
      <dgm:prSet presAssocID="{A8006CC9-F757-41D0-B63A-E7168589726F}" presName="rootText" presStyleLbl="node1" presStyleIdx="1" presStyleCnt="2" custScaleX="86965" custScaleY="45161" custLinFactNeighborX="-20873" custLinFactNeighborY="-1021"/>
      <dgm:spPr/>
    </dgm:pt>
    <dgm:pt modelId="{A11501E2-09A3-4E6B-8B8A-CEAF8FFBD28B}" type="pres">
      <dgm:prSet presAssocID="{A8006CC9-F757-41D0-B63A-E7168589726F}" presName="rootConnector" presStyleLbl="node1" presStyleIdx="1" presStyleCnt="2"/>
      <dgm:spPr/>
    </dgm:pt>
    <dgm:pt modelId="{04905B98-9251-42C8-A167-92DCE581294F}" type="pres">
      <dgm:prSet presAssocID="{A8006CC9-F757-41D0-B63A-E7168589726F}" presName="childShape" presStyleCnt="0"/>
      <dgm:spPr/>
    </dgm:pt>
    <dgm:pt modelId="{43339291-D7AF-40A8-AC92-AEA48FE6A9DF}" type="pres">
      <dgm:prSet presAssocID="{20D344EE-C6A2-42BC-A362-E4B552852564}" presName="Name13" presStyleLbl="parChTrans1D2" presStyleIdx="1" presStyleCnt="2"/>
      <dgm:spPr/>
    </dgm:pt>
    <dgm:pt modelId="{4F4C546A-2B16-4AF9-B4F7-CCAA64CDFB30}" type="pres">
      <dgm:prSet presAssocID="{ADABFC35-395C-4F35-A482-87C20E7F9534}" presName="childText" presStyleLbl="bgAcc1" presStyleIdx="1" presStyleCnt="2" custScaleX="172528" custScaleY="303162">
        <dgm:presLayoutVars>
          <dgm:bulletEnabled val="1"/>
        </dgm:presLayoutVars>
      </dgm:prSet>
      <dgm:spPr/>
    </dgm:pt>
  </dgm:ptLst>
  <dgm:cxnLst>
    <dgm:cxn modelId="{E7D5EC1E-E1B6-4182-A11D-08E6DB12FC2E}" type="presOf" srcId="{A8006CC9-F757-41D0-B63A-E7168589726F}" destId="{850F528E-67DA-42E7-81BD-7B2BB8DED407}" srcOrd="0" destOrd="0" presId="urn:microsoft.com/office/officeart/2005/8/layout/hierarchy3"/>
    <dgm:cxn modelId="{28A12A34-F7BE-4343-B74C-D22D638F60DA}" type="presOf" srcId="{ADABFC35-395C-4F35-A482-87C20E7F9534}" destId="{4F4C546A-2B16-4AF9-B4F7-CCAA64CDFB30}" srcOrd="0" destOrd="0" presId="urn:microsoft.com/office/officeart/2005/8/layout/hierarchy3"/>
    <dgm:cxn modelId="{E4C1075C-E576-4CCF-8626-007A86141FF8}" srcId="{2370CA03-2578-484B-ADE2-9ED492A6AE3C}" destId="{A8006CC9-F757-41D0-B63A-E7168589726F}" srcOrd="1" destOrd="0" parTransId="{C142EAEE-3834-40CE-8913-E7B9AA778968}" sibTransId="{23528F9B-524A-4B57-880F-9055C6D467EE}"/>
    <dgm:cxn modelId="{B8CA4F5D-0CE3-4100-A182-358A5A0C347D}" srcId="{2370CA03-2578-484B-ADE2-9ED492A6AE3C}" destId="{02B9255E-E3C2-49B1-99D7-8AC31F4098E4}" srcOrd="0" destOrd="0" parTransId="{61E7BA7C-9461-4B61-A948-BEF763EE83CA}" sibTransId="{722B60FF-91E4-443F-9A16-5152E9638D6A}"/>
    <dgm:cxn modelId="{C3ECC643-F76A-4DC6-9ED1-B2AB964007A1}" type="presOf" srcId="{02B9255E-E3C2-49B1-99D7-8AC31F4098E4}" destId="{DC37017F-C6E6-4803-885E-90AF33F19768}" srcOrd="0" destOrd="0" presId="urn:microsoft.com/office/officeart/2005/8/layout/hierarchy3"/>
    <dgm:cxn modelId="{71F60468-6A8D-4320-B59A-C9BC5CD35210}" type="presOf" srcId="{20D344EE-C6A2-42BC-A362-E4B552852564}" destId="{43339291-D7AF-40A8-AC92-AEA48FE6A9DF}" srcOrd="0" destOrd="0" presId="urn:microsoft.com/office/officeart/2005/8/layout/hierarchy3"/>
    <dgm:cxn modelId="{BB32D86C-75FE-42A8-9EB1-92EFEDBC3644}" srcId="{02B9255E-E3C2-49B1-99D7-8AC31F4098E4}" destId="{FF12EDC0-0DB7-4419-9F16-12C19B7F9FEC}" srcOrd="0" destOrd="0" parTransId="{876C41CE-B506-417D-962A-8AAECF35B5C3}" sibTransId="{049E4C86-5B18-4285-90DA-D78D6CD96067}"/>
    <dgm:cxn modelId="{4AA22175-9A53-4C69-BECA-A91C86C87395}" type="presOf" srcId="{02B9255E-E3C2-49B1-99D7-8AC31F4098E4}" destId="{534E4C33-FA5B-4DB9-9496-1839F271E13A}" srcOrd="1" destOrd="0" presId="urn:microsoft.com/office/officeart/2005/8/layout/hierarchy3"/>
    <dgm:cxn modelId="{8BD52E77-0A1D-444B-916D-3C02A342FFED}" type="presOf" srcId="{2370CA03-2578-484B-ADE2-9ED492A6AE3C}" destId="{6446A2B6-362E-4B29-9F97-A1235FAA014B}" srcOrd="0" destOrd="0" presId="urn:microsoft.com/office/officeart/2005/8/layout/hierarchy3"/>
    <dgm:cxn modelId="{1AEC997F-07BE-4F82-A848-2A725B0C98AD}" type="presOf" srcId="{FF12EDC0-0DB7-4419-9F16-12C19B7F9FEC}" destId="{2900C815-F697-4576-A0CF-E1CFAD24A9C7}" srcOrd="0" destOrd="0" presId="urn:microsoft.com/office/officeart/2005/8/layout/hierarchy3"/>
    <dgm:cxn modelId="{5F869883-E23F-4263-ADE7-C877829F1A1E}" srcId="{A8006CC9-F757-41D0-B63A-E7168589726F}" destId="{ADABFC35-395C-4F35-A482-87C20E7F9534}" srcOrd="0" destOrd="0" parTransId="{20D344EE-C6A2-42BC-A362-E4B552852564}" sibTransId="{B0E00F4D-15CA-41BC-AF71-FF9670E8EC1F}"/>
    <dgm:cxn modelId="{70D03392-E3A7-44CF-B87A-2BC266A10DA0}" type="presOf" srcId="{876C41CE-B506-417D-962A-8AAECF35B5C3}" destId="{7D1B733A-31DC-4936-A004-600D7B0DF491}" srcOrd="0" destOrd="0" presId="urn:microsoft.com/office/officeart/2005/8/layout/hierarchy3"/>
    <dgm:cxn modelId="{CC1C3E9B-78BB-4841-A5EC-DE8DB96015AE}" type="presOf" srcId="{A8006CC9-F757-41D0-B63A-E7168589726F}" destId="{A11501E2-09A3-4E6B-8B8A-CEAF8FFBD28B}" srcOrd="1" destOrd="0" presId="urn:microsoft.com/office/officeart/2005/8/layout/hierarchy3"/>
    <dgm:cxn modelId="{94CD0613-0745-456F-9992-49278763DBCA}" type="presParOf" srcId="{6446A2B6-362E-4B29-9F97-A1235FAA014B}" destId="{132AED4C-3FA5-435F-95F3-FB2F562E6D71}" srcOrd="0" destOrd="0" presId="urn:microsoft.com/office/officeart/2005/8/layout/hierarchy3"/>
    <dgm:cxn modelId="{EAF25D04-6C1F-46B7-AF4C-A8854ACD7820}" type="presParOf" srcId="{132AED4C-3FA5-435F-95F3-FB2F562E6D71}" destId="{6CA854B7-B050-488E-ABD8-44B3991D1903}" srcOrd="0" destOrd="0" presId="urn:microsoft.com/office/officeart/2005/8/layout/hierarchy3"/>
    <dgm:cxn modelId="{C427F394-7B25-4614-B164-10C0647106EC}" type="presParOf" srcId="{6CA854B7-B050-488E-ABD8-44B3991D1903}" destId="{DC37017F-C6E6-4803-885E-90AF33F19768}" srcOrd="0" destOrd="0" presId="urn:microsoft.com/office/officeart/2005/8/layout/hierarchy3"/>
    <dgm:cxn modelId="{1C8FC8EA-5621-494F-9D46-3F4E7CE87353}" type="presParOf" srcId="{6CA854B7-B050-488E-ABD8-44B3991D1903}" destId="{534E4C33-FA5B-4DB9-9496-1839F271E13A}" srcOrd="1" destOrd="0" presId="urn:microsoft.com/office/officeart/2005/8/layout/hierarchy3"/>
    <dgm:cxn modelId="{A672DF2B-3ECE-47C0-A52B-4DFD187813B3}" type="presParOf" srcId="{132AED4C-3FA5-435F-95F3-FB2F562E6D71}" destId="{B655A11F-7A85-4CB1-BBB5-206D4345DCAE}" srcOrd="1" destOrd="0" presId="urn:microsoft.com/office/officeart/2005/8/layout/hierarchy3"/>
    <dgm:cxn modelId="{EE9DB6E1-3D71-4754-95D8-C2A28A625706}" type="presParOf" srcId="{B655A11F-7A85-4CB1-BBB5-206D4345DCAE}" destId="{7D1B733A-31DC-4936-A004-600D7B0DF491}" srcOrd="0" destOrd="0" presId="urn:microsoft.com/office/officeart/2005/8/layout/hierarchy3"/>
    <dgm:cxn modelId="{DA8FC985-A492-4823-8302-42F8724EC413}" type="presParOf" srcId="{B655A11F-7A85-4CB1-BBB5-206D4345DCAE}" destId="{2900C815-F697-4576-A0CF-E1CFAD24A9C7}" srcOrd="1" destOrd="0" presId="urn:microsoft.com/office/officeart/2005/8/layout/hierarchy3"/>
    <dgm:cxn modelId="{3D0C5B4B-FA89-4B2E-BFC2-BB9E70673755}" type="presParOf" srcId="{6446A2B6-362E-4B29-9F97-A1235FAA014B}" destId="{3FA810C8-3BB7-4B31-B98A-AA1DA6C1E73E}" srcOrd="1" destOrd="0" presId="urn:microsoft.com/office/officeart/2005/8/layout/hierarchy3"/>
    <dgm:cxn modelId="{F884BF5C-0FDF-4859-9F3E-EC56ADE30943}" type="presParOf" srcId="{3FA810C8-3BB7-4B31-B98A-AA1DA6C1E73E}" destId="{4E67108E-7FF6-411B-B09C-0587D12733B6}" srcOrd="0" destOrd="0" presId="urn:microsoft.com/office/officeart/2005/8/layout/hierarchy3"/>
    <dgm:cxn modelId="{F60B6729-1D23-47E7-BAF5-4D7972034E5D}" type="presParOf" srcId="{4E67108E-7FF6-411B-B09C-0587D12733B6}" destId="{850F528E-67DA-42E7-81BD-7B2BB8DED407}" srcOrd="0" destOrd="0" presId="urn:microsoft.com/office/officeart/2005/8/layout/hierarchy3"/>
    <dgm:cxn modelId="{97942B59-9573-4E8D-9CD7-DF8D7681AFDD}" type="presParOf" srcId="{4E67108E-7FF6-411B-B09C-0587D12733B6}" destId="{A11501E2-09A3-4E6B-8B8A-CEAF8FFBD28B}" srcOrd="1" destOrd="0" presId="urn:microsoft.com/office/officeart/2005/8/layout/hierarchy3"/>
    <dgm:cxn modelId="{D2F14B65-0F74-48EA-B214-ABE88802C178}" type="presParOf" srcId="{3FA810C8-3BB7-4B31-B98A-AA1DA6C1E73E}" destId="{04905B98-9251-42C8-A167-92DCE581294F}" srcOrd="1" destOrd="0" presId="urn:microsoft.com/office/officeart/2005/8/layout/hierarchy3"/>
    <dgm:cxn modelId="{285D285D-7E20-4127-8F3E-9FC5A7DBA33F}" type="presParOf" srcId="{04905B98-9251-42C8-A167-92DCE581294F}" destId="{43339291-D7AF-40A8-AC92-AEA48FE6A9DF}" srcOrd="0" destOrd="0" presId="urn:microsoft.com/office/officeart/2005/8/layout/hierarchy3"/>
    <dgm:cxn modelId="{52BAC1E8-4DC9-4032-8B56-8C9EB7631F93}" type="presParOf" srcId="{04905B98-9251-42C8-A167-92DCE581294F}" destId="{4F4C546A-2B16-4AF9-B4F7-CCAA64CDFB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54931-8304-4857-A6F5-E3647063BF84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6E1E7B1-67C5-4E36-8EC7-D4CE9D8D8687}">
      <dgm:prSet phldrT="[Texto]"/>
      <dgm:spPr/>
      <dgm:t>
        <a:bodyPr/>
        <a:lstStyle/>
        <a:p>
          <a:r>
            <a:rPr lang="es-MX" b="1"/>
            <a:t>Ser Autónomo</a:t>
          </a:r>
          <a:endParaRPr lang="es-MX" b="1" dirty="0"/>
        </a:p>
      </dgm:t>
    </dgm:pt>
    <dgm:pt modelId="{54196A0D-110B-457F-9CDB-F14A0EC49982}" type="parTrans" cxnId="{00B00793-9CEF-4E8D-9F71-4CC2A23579A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5E5E175-B514-4391-9E6E-AE4194898FFD}" type="sibTrans" cxnId="{00B00793-9CEF-4E8D-9F71-4CC2A23579A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C488FE3-1333-4332-BC0E-A15A6A259CF2}">
      <dgm:prSet phldrT="[Texto]"/>
      <dgm:spPr/>
      <dgm:t>
        <a:bodyPr/>
        <a:lstStyle/>
        <a:p>
          <a:r>
            <a:rPr lang="es-MX" b="1" dirty="0"/>
            <a:t>Respetar horarios y reglamentos escolares. </a:t>
          </a:r>
        </a:p>
      </dgm:t>
    </dgm:pt>
    <dgm:pt modelId="{7CF174EC-098F-4010-A0AF-DEF80D08601B}" type="parTrans" cxnId="{1884EC58-27D5-436A-8FEE-B3017C23FD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A1E40A7-4401-40D6-A776-FB09F40F538A}" type="sibTrans" cxnId="{1884EC58-27D5-436A-8FEE-B3017C23FD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4A11FF4-C591-45F2-A841-647C06C37B1C}">
      <dgm:prSet phldrT="[Texto]"/>
      <dgm:spPr/>
      <dgm:t>
        <a:bodyPr/>
        <a:lstStyle/>
        <a:p>
          <a:r>
            <a:rPr lang="es-MX" b="1"/>
            <a:t>Trabajo colaborativo</a:t>
          </a:r>
          <a:endParaRPr lang="es-MX" b="1" dirty="0"/>
        </a:p>
      </dgm:t>
    </dgm:pt>
    <dgm:pt modelId="{8609CDDD-DD17-4B66-BF93-DD33A285FAEB}" type="parTrans" cxnId="{234A59EC-B3E8-41BF-BCC7-A9809C5F8344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C4206F2-7E2B-4C9B-A031-8ACB5ACDA5BE}" type="sibTrans" cxnId="{234A59EC-B3E8-41BF-BCC7-A9809C5F8344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F0F6186-1705-49A4-9507-CF498B700FB9}">
      <dgm:prSet phldrT="[Texto]"/>
      <dgm:spPr/>
      <dgm:t>
        <a:bodyPr/>
        <a:lstStyle/>
        <a:p>
          <a:r>
            <a:rPr lang="es-MX" b="1"/>
            <a:t>Buscar ayuda cuando se requiera</a:t>
          </a:r>
          <a:endParaRPr lang="es-MX" b="1" dirty="0"/>
        </a:p>
      </dgm:t>
    </dgm:pt>
    <dgm:pt modelId="{764EE610-C943-4A4B-8CB3-96CC08C42463}" type="parTrans" cxnId="{742E78A1-48E1-4BF2-95B2-420E0CF1958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ED77921-7B1F-4F85-A72C-AAC8A42FCE2D}" type="sibTrans" cxnId="{742E78A1-48E1-4BF2-95B2-420E0CF1958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8666FCC-6A1D-49B8-B17F-7026F5B40774}">
      <dgm:prSet phldrT="[Texto]"/>
      <dgm:spPr/>
      <dgm:t>
        <a:bodyPr/>
        <a:lstStyle/>
        <a:p>
          <a:r>
            <a:rPr lang="es-MX" b="1"/>
            <a:t>Tener una convivencia sana</a:t>
          </a:r>
          <a:endParaRPr lang="es-MX" b="1" dirty="0"/>
        </a:p>
      </dgm:t>
    </dgm:pt>
    <dgm:pt modelId="{647DFBE8-B29C-4FB9-AD71-277D934C6C05}" type="parTrans" cxnId="{8FC2FBAF-94C6-4750-84DE-3FC1C0EEE35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242D320-3E8E-4854-8836-2E68CBE2EF10}" type="sibTrans" cxnId="{8FC2FBAF-94C6-4750-84DE-3FC1C0EEE35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0CFF91C-896D-4E9A-BE06-8BA67C9BB7EE}">
      <dgm:prSet/>
      <dgm:spPr/>
      <dgm:t>
        <a:bodyPr/>
        <a:lstStyle/>
        <a:p>
          <a:r>
            <a:rPr lang="es-MX" b="1"/>
            <a:t>Criterios y forma de evaluar</a:t>
          </a:r>
          <a:endParaRPr lang="es-MX" b="1" dirty="0"/>
        </a:p>
      </dgm:t>
    </dgm:pt>
    <dgm:pt modelId="{5A33EFCC-46A8-471F-AC8C-B334219199A2}" type="parTrans" cxnId="{3A49FCCE-58B2-4E02-9BA8-57AD35D7409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A80698F-EC41-4016-BC58-2B0B43D622EA}" type="sibTrans" cxnId="{3A49FCCE-58B2-4E02-9BA8-57AD35D7409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53571BE-EDDE-4B6F-A488-C10DDA0C886B}">
      <dgm:prSet phldrT="[Texto]"/>
      <dgm:spPr/>
      <dgm:t>
        <a:bodyPr/>
        <a:lstStyle/>
        <a:p>
          <a:r>
            <a:rPr lang="es-MX" b="1"/>
            <a:t>Clases combinadas </a:t>
          </a:r>
          <a:endParaRPr lang="es-MX" b="1" dirty="0"/>
        </a:p>
      </dgm:t>
    </dgm:pt>
    <dgm:pt modelId="{CC8431B2-3AE0-402A-A5A4-9BFB09FD3EB4}" type="parTrans" cxnId="{536C3410-9E23-4026-9749-6B5E3B3C596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E2C4449-4AC5-472E-81E3-6C98A23BF74D}" type="sibTrans" cxnId="{536C3410-9E23-4026-9749-6B5E3B3C596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69FA655-89F1-4290-A2DA-E1039407987A}">
      <dgm:prSet phldrT="[Texto]"/>
      <dgm:spPr/>
      <dgm:t>
        <a:bodyPr/>
        <a:lstStyle/>
        <a:p>
          <a:r>
            <a:rPr lang="es-MX" b="1"/>
            <a:t>Gestionar el tiempo </a:t>
          </a:r>
          <a:endParaRPr lang="es-MX" b="1" dirty="0"/>
        </a:p>
      </dgm:t>
    </dgm:pt>
    <dgm:pt modelId="{D100B95E-54EC-485B-8E71-0D89E3FC6474}" type="parTrans" cxnId="{2B3CBF8D-E107-4728-901F-53DC255D26A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0DC1886-C90D-43F6-B6C8-C02DD4986B44}" type="sibTrans" cxnId="{2B3CBF8D-E107-4728-901F-53DC255D26A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9440228-1F27-409F-B5C2-1EAF7870A49A}" type="pres">
      <dgm:prSet presAssocID="{BFC54931-8304-4857-A6F5-E3647063BF84}" presName="Name0" presStyleCnt="0">
        <dgm:presLayoutVars>
          <dgm:dir/>
          <dgm:resizeHandles val="exact"/>
        </dgm:presLayoutVars>
      </dgm:prSet>
      <dgm:spPr/>
    </dgm:pt>
    <dgm:pt modelId="{8B293F16-5BF8-457C-BC3B-3511B67E8A22}" type="pres">
      <dgm:prSet presAssocID="{BFC54931-8304-4857-A6F5-E3647063BF84}" presName="cycle" presStyleCnt="0"/>
      <dgm:spPr/>
    </dgm:pt>
    <dgm:pt modelId="{A6D24165-BF18-48E3-A80B-C713890ED5F4}" type="pres">
      <dgm:prSet presAssocID="{553571BE-EDDE-4B6F-A488-C10DDA0C886B}" presName="nodeFirstNode" presStyleLbl="node1" presStyleIdx="0" presStyleCnt="8">
        <dgm:presLayoutVars>
          <dgm:bulletEnabled val="1"/>
        </dgm:presLayoutVars>
      </dgm:prSet>
      <dgm:spPr/>
    </dgm:pt>
    <dgm:pt modelId="{0232D376-11AB-44D1-AB21-1AADB34EC576}" type="pres">
      <dgm:prSet presAssocID="{0E2C4449-4AC5-472E-81E3-6C98A23BF74D}" presName="sibTransFirstNode" presStyleLbl="bgShp" presStyleIdx="0" presStyleCnt="1"/>
      <dgm:spPr/>
    </dgm:pt>
    <dgm:pt modelId="{7E0CCA0F-D475-4C55-B462-C9EBBADDC5EB}" type="pres">
      <dgm:prSet presAssocID="{26E1E7B1-67C5-4E36-8EC7-D4CE9D8D8687}" presName="nodeFollowingNodes" presStyleLbl="node1" presStyleIdx="1" presStyleCnt="8">
        <dgm:presLayoutVars>
          <dgm:bulletEnabled val="1"/>
        </dgm:presLayoutVars>
      </dgm:prSet>
      <dgm:spPr/>
    </dgm:pt>
    <dgm:pt modelId="{DE14E91C-2AD8-4B17-842F-868D3C7ECD55}" type="pres">
      <dgm:prSet presAssocID="{DC488FE3-1333-4332-BC0E-A15A6A259CF2}" presName="nodeFollowingNodes" presStyleLbl="node1" presStyleIdx="2" presStyleCnt="8">
        <dgm:presLayoutVars>
          <dgm:bulletEnabled val="1"/>
        </dgm:presLayoutVars>
      </dgm:prSet>
      <dgm:spPr/>
    </dgm:pt>
    <dgm:pt modelId="{F39548AC-E500-4979-AC37-337799C95D42}" type="pres">
      <dgm:prSet presAssocID="{50CFF91C-896D-4E9A-BE06-8BA67C9BB7EE}" presName="nodeFollowingNodes" presStyleLbl="node1" presStyleIdx="3" presStyleCnt="8">
        <dgm:presLayoutVars>
          <dgm:bulletEnabled val="1"/>
        </dgm:presLayoutVars>
      </dgm:prSet>
      <dgm:spPr/>
    </dgm:pt>
    <dgm:pt modelId="{51291561-C6E5-4D06-8F23-3D0FD5C4C91C}" type="pres">
      <dgm:prSet presAssocID="{A4A11FF4-C591-45F2-A841-647C06C37B1C}" presName="nodeFollowingNodes" presStyleLbl="node1" presStyleIdx="4" presStyleCnt="8">
        <dgm:presLayoutVars>
          <dgm:bulletEnabled val="1"/>
        </dgm:presLayoutVars>
      </dgm:prSet>
      <dgm:spPr/>
    </dgm:pt>
    <dgm:pt modelId="{FAD7521E-DD7B-40C5-83A4-D7E66AFA5DCE}" type="pres">
      <dgm:prSet presAssocID="{1F0F6186-1705-49A4-9507-CF498B700FB9}" presName="nodeFollowingNodes" presStyleLbl="node1" presStyleIdx="5" presStyleCnt="8">
        <dgm:presLayoutVars>
          <dgm:bulletEnabled val="1"/>
        </dgm:presLayoutVars>
      </dgm:prSet>
      <dgm:spPr/>
    </dgm:pt>
    <dgm:pt modelId="{E96C3961-46C9-423F-8FCC-BA7FD22783A6}" type="pres">
      <dgm:prSet presAssocID="{C8666FCC-6A1D-49B8-B17F-7026F5B40774}" presName="nodeFollowingNodes" presStyleLbl="node1" presStyleIdx="6" presStyleCnt="8">
        <dgm:presLayoutVars>
          <dgm:bulletEnabled val="1"/>
        </dgm:presLayoutVars>
      </dgm:prSet>
      <dgm:spPr/>
    </dgm:pt>
    <dgm:pt modelId="{37D30E62-6C2B-4360-9E4A-7BDEAB63497A}" type="pres">
      <dgm:prSet presAssocID="{F69FA655-89F1-4290-A2DA-E1039407987A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536C3410-9E23-4026-9749-6B5E3B3C596B}" srcId="{BFC54931-8304-4857-A6F5-E3647063BF84}" destId="{553571BE-EDDE-4B6F-A488-C10DDA0C886B}" srcOrd="0" destOrd="0" parTransId="{CC8431B2-3AE0-402A-A5A4-9BFB09FD3EB4}" sibTransId="{0E2C4449-4AC5-472E-81E3-6C98A23BF74D}"/>
    <dgm:cxn modelId="{4561D922-D178-42B5-A79F-1C371FC5DDA3}" type="presOf" srcId="{0E2C4449-4AC5-472E-81E3-6C98A23BF74D}" destId="{0232D376-11AB-44D1-AB21-1AADB34EC576}" srcOrd="0" destOrd="0" presId="urn:microsoft.com/office/officeart/2005/8/layout/cycle3"/>
    <dgm:cxn modelId="{E7DFE038-695B-430B-AE61-BF52702175D8}" type="presOf" srcId="{BFC54931-8304-4857-A6F5-E3647063BF84}" destId="{A9440228-1F27-409F-B5C2-1EAF7870A49A}" srcOrd="0" destOrd="0" presId="urn:microsoft.com/office/officeart/2005/8/layout/cycle3"/>
    <dgm:cxn modelId="{3D8BE644-598F-4ACC-88D9-31323666B92F}" type="presOf" srcId="{DC488FE3-1333-4332-BC0E-A15A6A259CF2}" destId="{DE14E91C-2AD8-4B17-842F-868D3C7ECD55}" srcOrd="0" destOrd="0" presId="urn:microsoft.com/office/officeart/2005/8/layout/cycle3"/>
    <dgm:cxn modelId="{F79A9575-8116-43E5-83BD-8721AD75B586}" type="presOf" srcId="{A4A11FF4-C591-45F2-A841-647C06C37B1C}" destId="{51291561-C6E5-4D06-8F23-3D0FD5C4C91C}" srcOrd="0" destOrd="0" presId="urn:microsoft.com/office/officeart/2005/8/layout/cycle3"/>
    <dgm:cxn modelId="{1884EC58-27D5-436A-8FEE-B3017C23FD8B}" srcId="{BFC54931-8304-4857-A6F5-E3647063BF84}" destId="{DC488FE3-1333-4332-BC0E-A15A6A259CF2}" srcOrd="2" destOrd="0" parTransId="{7CF174EC-098F-4010-A0AF-DEF80D08601B}" sibTransId="{1A1E40A7-4401-40D6-A776-FB09F40F538A}"/>
    <dgm:cxn modelId="{2B3CBF8D-E107-4728-901F-53DC255D26AF}" srcId="{BFC54931-8304-4857-A6F5-E3647063BF84}" destId="{F69FA655-89F1-4290-A2DA-E1039407987A}" srcOrd="7" destOrd="0" parTransId="{D100B95E-54EC-485B-8E71-0D89E3FC6474}" sibTransId="{F0DC1886-C90D-43F6-B6C8-C02DD4986B44}"/>
    <dgm:cxn modelId="{00B00793-9CEF-4E8D-9F71-4CC2A23579A2}" srcId="{BFC54931-8304-4857-A6F5-E3647063BF84}" destId="{26E1E7B1-67C5-4E36-8EC7-D4CE9D8D8687}" srcOrd="1" destOrd="0" parTransId="{54196A0D-110B-457F-9CDB-F14A0EC49982}" sibTransId="{55E5E175-B514-4391-9E6E-AE4194898FFD}"/>
    <dgm:cxn modelId="{742E78A1-48E1-4BF2-95B2-420E0CF1958F}" srcId="{BFC54931-8304-4857-A6F5-E3647063BF84}" destId="{1F0F6186-1705-49A4-9507-CF498B700FB9}" srcOrd="5" destOrd="0" parTransId="{764EE610-C943-4A4B-8CB3-96CC08C42463}" sibTransId="{2ED77921-7B1F-4F85-A72C-AAC8A42FCE2D}"/>
    <dgm:cxn modelId="{17D4B6A6-0037-4545-A388-FE6FE46E0B7A}" type="presOf" srcId="{26E1E7B1-67C5-4E36-8EC7-D4CE9D8D8687}" destId="{7E0CCA0F-D475-4C55-B462-C9EBBADDC5EB}" srcOrd="0" destOrd="0" presId="urn:microsoft.com/office/officeart/2005/8/layout/cycle3"/>
    <dgm:cxn modelId="{8FC2FBAF-94C6-4750-84DE-3FC1C0EEE35F}" srcId="{BFC54931-8304-4857-A6F5-E3647063BF84}" destId="{C8666FCC-6A1D-49B8-B17F-7026F5B40774}" srcOrd="6" destOrd="0" parTransId="{647DFBE8-B29C-4FB9-AD71-277D934C6C05}" sibTransId="{A242D320-3E8E-4854-8836-2E68CBE2EF10}"/>
    <dgm:cxn modelId="{CE7B4ABC-3470-4130-A4C5-518A52EF101D}" type="presOf" srcId="{1F0F6186-1705-49A4-9507-CF498B700FB9}" destId="{FAD7521E-DD7B-40C5-83A4-D7E66AFA5DCE}" srcOrd="0" destOrd="0" presId="urn:microsoft.com/office/officeart/2005/8/layout/cycle3"/>
    <dgm:cxn modelId="{3A49FCCE-58B2-4E02-9BA8-57AD35D74092}" srcId="{BFC54931-8304-4857-A6F5-E3647063BF84}" destId="{50CFF91C-896D-4E9A-BE06-8BA67C9BB7EE}" srcOrd="3" destOrd="0" parTransId="{5A33EFCC-46A8-471F-AC8C-B334219199A2}" sibTransId="{CA80698F-EC41-4016-BC58-2B0B43D622EA}"/>
    <dgm:cxn modelId="{A63078D4-6CCB-4C15-8022-2B8C7FF0FDA8}" type="presOf" srcId="{C8666FCC-6A1D-49B8-B17F-7026F5B40774}" destId="{E96C3961-46C9-423F-8FCC-BA7FD22783A6}" srcOrd="0" destOrd="0" presId="urn:microsoft.com/office/officeart/2005/8/layout/cycle3"/>
    <dgm:cxn modelId="{2D5335D6-DD0D-4070-A396-94E69C57F55B}" type="presOf" srcId="{F69FA655-89F1-4290-A2DA-E1039407987A}" destId="{37D30E62-6C2B-4360-9E4A-7BDEAB63497A}" srcOrd="0" destOrd="0" presId="urn:microsoft.com/office/officeart/2005/8/layout/cycle3"/>
    <dgm:cxn modelId="{2BD056E4-272B-4D77-A989-02BE53D415E5}" type="presOf" srcId="{553571BE-EDDE-4B6F-A488-C10DDA0C886B}" destId="{A6D24165-BF18-48E3-A80B-C713890ED5F4}" srcOrd="0" destOrd="0" presId="urn:microsoft.com/office/officeart/2005/8/layout/cycle3"/>
    <dgm:cxn modelId="{234A59EC-B3E8-41BF-BCC7-A9809C5F8344}" srcId="{BFC54931-8304-4857-A6F5-E3647063BF84}" destId="{A4A11FF4-C591-45F2-A841-647C06C37B1C}" srcOrd="4" destOrd="0" parTransId="{8609CDDD-DD17-4B66-BF93-DD33A285FAEB}" sibTransId="{5C4206F2-7E2B-4C9B-A031-8ACB5ACDA5BE}"/>
    <dgm:cxn modelId="{BEFA62F2-0D0E-4FC7-B937-F9CDE4BB91DF}" type="presOf" srcId="{50CFF91C-896D-4E9A-BE06-8BA67C9BB7EE}" destId="{F39548AC-E500-4979-AC37-337799C95D42}" srcOrd="0" destOrd="0" presId="urn:microsoft.com/office/officeart/2005/8/layout/cycle3"/>
    <dgm:cxn modelId="{A62899F0-96F0-4474-ACC1-62EC36195A78}" type="presParOf" srcId="{A9440228-1F27-409F-B5C2-1EAF7870A49A}" destId="{8B293F16-5BF8-457C-BC3B-3511B67E8A22}" srcOrd="0" destOrd="0" presId="urn:microsoft.com/office/officeart/2005/8/layout/cycle3"/>
    <dgm:cxn modelId="{9FC7AB54-E895-4718-B847-07ABD751C919}" type="presParOf" srcId="{8B293F16-5BF8-457C-BC3B-3511B67E8A22}" destId="{A6D24165-BF18-48E3-A80B-C713890ED5F4}" srcOrd="0" destOrd="0" presId="urn:microsoft.com/office/officeart/2005/8/layout/cycle3"/>
    <dgm:cxn modelId="{AD24E38C-745F-46B1-AFBA-3910DCAD5C79}" type="presParOf" srcId="{8B293F16-5BF8-457C-BC3B-3511B67E8A22}" destId="{0232D376-11AB-44D1-AB21-1AADB34EC576}" srcOrd="1" destOrd="0" presId="urn:microsoft.com/office/officeart/2005/8/layout/cycle3"/>
    <dgm:cxn modelId="{AAC5998F-A061-490F-8613-4A43CF08AD8F}" type="presParOf" srcId="{8B293F16-5BF8-457C-BC3B-3511B67E8A22}" destId="{7E0CCA0F-D475-4C55-B462-C9EBBADDC5EB}" srcOrd="2" destOrd="0" presId="urn:microsoft.com/office/officeart/2005/8/layout/cycle3"/>
    <dgm:cxn modelId="{0F3E56A4-9864-48E3-B9EA-7B0E1A920057}" type="presParOf" srcId="{8B293F16-5BF8-457C-BC3B-3511B67E8A22}" destId="{DE14E91C-2AD8-4B17-842F-868D3C7ECD55}" srcOrd="3" destOrd="0" presId="urn:microsoft.com/office/officeart/2005/8/layout/cycle3"/>
    <dgm:cxn modelId="{22E2EAE8-03AB-4315-BB87-CDFDE6C9ECCA}" type="presParOf" srcId="{8B293F16-5BF8-457C-BC3B-3511B67E8A22}" destId="{F39548AC-E500-4979-AC37-337799C95D42}" srcOrd="4" destOrd="0" presId="urn:microsoft.com/office/officeart/2005/8/layout/cycle3"/>
    <dgm:cxn modelId="{3AD68324-9D9D-4187-B438-0757943D676F}" type="presParOf" srcId="{8B293F16-5BF8-457C-BC3B-3511B67E8A22}" destId="{51291561-C6E5-4D06-8F23-3D0FD5C4C91C}" srcOrd="5" destOrd="0" presId="urn:microsoft.com/office/officeart/2005/8/layout/cycle3"/>
    <dgm:cxn modelId="{C1ABC7BA-78A2-4029-9C9E-658639B6E1A5}" type="presParOf" srcId="{8B293F16-5BF8-457C-BC3B-3511B67E8A22}" destId="{FAD7521E-DD7B-40C5-83A4-D7E66AFA5DCE}" srcOrd="6" destOrd="0" presId="urn:microsoft.com/office/officeart/2005/8/layout/cycle3"/>
    <dgm:cxn modelId="{9EE65C33-84D1-473F-8F86-9A92493DBA51}" type="presParOf" srcId="{8B293F16-5BF8-457C-BC3B-3511B67E8A22}" destId="{E96C3961-46C9-423F-8FCC-BA7FD22783A6}" srcOrd="7" destOrd="0" presId="urn:microsoft.com/office/officeart/2005/8/layout/cycle3"/>
    <dgm:cxn modelId="{F7B66B18-EEC0-4314-9EE8-849B038CF8C8}" type="presParOf" srcId="{8B293F16-5BF8-457C-BC3B-3511B67E8A22}" destId="{37D30E62-6C2B-4360-9E4A-7BDEAB63497A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BAD4F-D899-40EF-9B82-4A1775C0A59D}">
      <dsp:nvSpPr>
        <dsp:cNvPr id="0" name=""/>
        <dsp:cNvSpPr/>
      </dsp:nvSpPr>
      <dsp:spPr>
        <a:xfrm>
          <a:off x="674745" y="73575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DCB38-1568-4931-A3B3-B7ED876CB840}">
      <dsp:nvSpPr>
        <dsp:cNvPr id="0" name=""/>
        <dsp:cNvSpPr/>
      </dsp:nvSpPr>
      <dsp:spPr>
        <a:xfrm>
          <a:off x="908745" y="96975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DA00B-F3F4-4D8A-A581-3821E7ECC9E3}">
      <dsp:nvSpPr>
        <dsp:cNvPr id="0" name=""/>
        <dsp:cNvSpPr/>
      </dsp:nvSpPr>
      <dsp:spPr>
        <a:xfrm>
          <a:off x="323745" y="2175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800" kern="1200" dirty="0"/>
            <a:t>PRESENTACIÓN DEL DOCENTE.</a:t>
          </a:r>
          <a:endParaRPr lang="en-US" sz="1800" kern="1200" dirty="0"/>
        </a:p>
      </dsp:txBody>
      <dsp:txXfrm>
        <a:off x="323745" y="2175759"/>
        <a:ext cx="1800000" cy="720000"/>
      </dsp:txXfrm>
    </dsp:sp>
    <dsp:sp modelId="{56C983C7-AAAD-44FA-85FE-AD78D117A36F}">
      <dsp:nvSpPr>
        <dsp:cNvPr id="0" name=""/>
        <dsp:cNvSpPr/>
      </dsp:nvSpPr>
      <dsp:spPr>
        <a:xfrm>
          <a:off x="2789745" y="735758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3031E-0B5E-4450-B59B-B8757E4C9E56}">
      <dsp:nvSpPr>
        <dsp:cNvPr id="0" name=""/>
        <dsp:cNvSpPr/>
      </dsp:nvSpPr>
      <dsp:spPr>
        <a:xfrm>
          <a:off x="3023745" y="96975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8AC6A-F3FE-42C8-9CD5-B70163D6AFD9}">
      <dsp:nvSpPr>
        <dsp:cNvPr id="0" name=""/>
        <dsp:cNvSpPr/>
      </dsp:nvSpPr>
      <dsp:spPr>
        <a:xfrm>
          <a:off x="2438745" y="2175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 err="1"/>
            <a:t>Datos</a:t>
          </a:r>
          <a:r>
            <a:rPr lang="en-US" sz="1800" kern="1200" dirty="0"/>
            <a:t> del contacto</a:t>
          </a:r>
        </a:p>
      </dsp:txBody>
      <dsp:txXfrm>
        <a:off x="2438745" y="2175759"/>
        <a:ext cx="1800000" cy="720000"/>
      </dsp:txXfrm>
    </dsp:sp>
    <dsp:sp modelId="{B6F6D8B6-A2A1-49A6-A491-C8B6CDE2F396}">
      <dsp:nvSpPr>
        <dsp:cNvPr id="0" name=""/>
        <dsp:cNvSpPr/>
      </dsp:nvSpPr>
      <dsp:spPr>
        <a:xfrm>
          <a:off x="4904745" y="73575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79984-10C2-4384-A711-51C196E557DD}">
      <dsp:nvSpPr>
        <dsp:cNvPr id="0" name=""/>
        <dsp:cNvSpPr/>
      </dsp:nvSpPr>
      <dsp:spPr>
        <a:xfrm>
          <a:off x="5138745" y="96975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3DD4E-D0C8-4468-92FB-CD5C577C984B}">
      <dsp:nvSpPr>
        <dsp:cNvPr id="0" name=""/>
        <dsp:cNvSpPr/>
      </dsp:nvSpPr>
      <dsp:spPr>
        <a:xfrm>
          <a:off x="4553745" y="2175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Horarios de atención.</a:t>
          </a:r>
        </a:p>
      </dsp:txBody>
      <dsp:txXfrm>
        <a:off x="4553745" y="2175759"/>
        <a:ext cx="1800000" cy="720000"/>
      </dsp:txXfrm>
    </dsp:sp>
    <dsp:sp modelId="{75B077E5-39A8-494B-A1F6-A569339A3203}">
      <dsp:nvSpPr>
        <dsp:cNvPr id="0" name=""/>
        <dsp:cNvSpPr/>
      </dsp:nvSpPr>
      <dsp:spPr>
        <a:xfrm>
          <a:off x="7019745" y="73575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4C51C-F213-4A28-AF5F-D02DC9E468AD}">
      <dsp:nvSpPr>
        <dsp:cNvPr id="0" name=""/>
        <dsp:cNvSpPr/>
      </dsp:nvSpPr>
      <dsp:spPr>
        <a:xfrm>
          <a:off x="7253745" y="96975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0E511-B7E6-455B-BED8-C598E095DA09}">
      <dsp:nvSpPr>
        <dsp:cNvPr id="0" name=""/>
        <dsp:cNvSpPr/>
      </dsp:nvSpPr>
      <dsp:spPr>
        <a:xfrm>
          <a:off x="6668745" y="2175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800" kern="1200" dirty="0"/>
            <a:t>Rol del alumno</a:t>
          </a:r>
        </a:p>
      </dsp:txBody>
      <dsp:txXfrm>
        <a:off x="6668745" y="2175759"/>
        <a:ext cx="1800000" cy="720000"/>
      </dsp:txXfrm>
    </dsp:sp>
    <dsp:sp modelId="{57F00D98-4AAE-4D1A-98B0-35916A6C9854}">
      <dsp:nvSpPr>
        <dsp:cNvPr id="0" name=""/>
        <dsp:cNvSpPr/>
      </dsp:nvSpPr>
      <dsp:spPr>
        <a:xfrm>
          <a:off x="9134745" y="735758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2733-D94D-4D46-8163-305123D9D5B8}">
      <dsp:nvSpPr>
        <dsp:cNvPr id="0" name=""/>
        <dsp:cNvSpPr/>
      </dsp:nvSpPr>
      <dsp:spPr>
        <a:xfrm>
          <a:off x="9368745" y="96975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685C3-C2AB-470C-AA82-13554DB0027B}">
      <dsp:nvSpPr>
        <dsp:cNvPr id="0" name=""/>
        <dsp:cNvSpPr/>
      </dsp:nvSpPr>
      <dsp:spPr>
        <a:xfrm>
          <a:off x="8783745" y="217575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800" kern="1200" dirty="0"/>
            <a:t>forma DE TRABAJO.</a:t>
          </a:r>
          <a:endParaRPr lang="en-US" sz="1800" kern="1200" dirty="0"/>
        </a:p>
      </dsp:txBody>
      <dsp:txXfrm>
        <a:off x="8783745" y="2175759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77E5-39A8-494B-A1F6-A569339A3203}">
      <dsp:nvSpPr>
        <dsp:cNvPr id="0" name=""/>
        <dsp:cNvSpPr/>
      </dsp:nvSpPr>
      <dsp:spPr>
        <a:xfrm>
          <a:off x="2240745" y="1575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4C51C-F213-4A28-AF5F-D02DC9E468AD}">
      <dsp:nvSpPr>
        <dsp:cNvPr id="0" name=""/>
        <dsp:cNvSpPr/>
      </dsp:nvSpPr>
      <dsp:spPr>
        <a:xfrm>
          <a:off x="2708745" y="48375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0E511-B7E6-455B-BED8-C598E095DA09}">
      <dsp:nvSpPr>
        <dsp:cNvPr id="0" name=""/>
        <dsp:cNvSpPr/>
      </dsp:nvSpPr>
      <dsp:spPr>
        <a:xfrm>
          <a:off x="1538745" y="289575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400" kern="1200" dirty="0"/>
            <a:t>Rol del alumno</a:t>
          </a:r>
        </a:p>
      </dsp:txBody>
      <dsp:txXfrm>
        <a:off x="1538745" y="2895759"/>
        <a:ext cx="3600000" cy="720000"/>
      </dsp:txXfrm>
    </dsp:sp>
    <dsp:sp modelId="{99FBAD4F-D899-40EF-9B82-4A1775C0A59D}">
      <dsp:nvSpPr>
        <dsp:cNvPr id="0" name=""/>
        <dsp:cNvSpPr/>
      </dsp:nvSpPr>
      <dsp:spPr>
        <a:xfrm>
          <a:off x="6470745" y="1575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DCB38-1568-4931-A3B3-B7ED876CB840}">
      <dsp:nvSpPr>
        <dsp:cNvPr id="0" name=""/>
        <dsp:cNvSpPr/>
      </dsp:nvSpPr>
      <dsp:spPr>
        <a:xfrm>
          <a:off x="6938745" y="48375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DA00B-F3F4-4D8A-A581-3821E7ECC9E3}">
      <dsp:nvSpPr>
        <dsp:cNvPr id="0" name=""/>
        <dsp:cNvSpPr/>
      </dsp:nvSpPr>
      <dsp:spPr>
        <a:xfrm>
          <a:off x="5768745" y="289575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 err="1"/>
            <a:t>Trabajo</a:t>
          </a:r>
          <a:r>
            <a:rPr lang="en-US" sz="2400" kern="1200" dirty="0"/>
            <a:t>  </a:t>
          </a:r>
          <a:r>
            <a:rPr lang="en-US" sz="2400" kern="1200" dirty="0" err="1"/>
            <a:t>presencial</a:t>
          </a:r>
          <a:r>
            <a:rPr lang="en-US" sz="2400" kern="1200" dirty="0"/>
            <a:t> y a </a:t>
          </a:r>
          <a:r>
            <a:rPr lang="en-US" sz="2400" kern="1200" dirty="0" err="1"/>
            <a:t>distancia</a:t>
          </a:r>
          <a:endParaRPr lang="en-US" sz="2400" kern="1200" dirty="0"/>
        </a:p>
      </dsp:txBody>
      <dsp:txXfrm>
        <a:off x="5768745" y="2895759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7017F-C6E6-4803-885E-90AF33F19768}">
      <dsp:nvSpPr>
        <dsp:cNvPr id="0" name=""/>
        <dsp:cNvSpPr/>
      </dsp:nvSpPr>
      <dsp:spPr>
        <a:xfrm>
          <a:off x="80775" y="0"/>
          <a:ext cx="2380279" cy="741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DESEMPEÑO PERMANENTE </a:t>
          </a:r>
          <a:endParaRPr lang="es-MX" sz="1200" kern="1200" dirty="0"/>
        </a:p>
      </dsp:txBody>
      <dsp:txXfrm>
        <a:off x="102487" y="21712"/>
        <a:ext cx="2336855" cy="697884"/>
      </dsp:txXfrm>
    </dsp:sp>
    <dsp:sp modelId="{7D1B733A-31DC-4936-A004-600D7B0DF491}">
      <dsp:nvSpPr>
        <dsp:cNvPr id="0" name=""/>
        <dsp:cNvSpPr/>
      </dsp:nvSpPr>
      <dsp:spPr>
        <a:xfrm>
          <a:off x="318803" y="741308"/>
          <a:ext cx="438287" cy="225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263"/>
              </a:lnTo>
              <a:lnTo>
                <a:pt x="438287" y="22542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0C815-F697-4576-A0CF-E1CFAD24A9C7}">
      <dsp:nvSpPr>
        <dsp:cNvPr id="0" name=""/>
        <dsp:cNvSpPr/>
      </dsp:nvSpPr>
      <dsp:spPr>
        <a:xfrm>
          <a:off x="757091" y="1010221"/>
          <a:ext cx="3785094" cy="3970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-</a:t>
          </a:r>
          <a:r>
            <a:rPr lang="es-MX" sz="1200" kern="1200" dirty="0"/>
            <a:t>Desempeñarse como un sujeto capaz de aprender por sí mismo y realizar responsablemente, las actividades de aprendizaje necesarias.  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-Solicitar, respetar  y tener a la mano, horarios y reglamentos escolares.    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-Identificar lo que debe aprender y los criterios necesarios para evidenciar y evaluar su aprendizaje estando dispuesto a alcanzar la mejora.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- Estar dispuesto al trabajo colaborativo responsable.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- Expresar comentarios, ideas, etc. siempre de manera respetuosa.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 -Pedir ayuda cuando lo considere necesario.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     -Relacionarse bajo las normas acordadas de una convivencia sana, buscando siempre el bien común.  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-Gestionar el tiempo de manera eficiente.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-Desempeñarse como un sujeto capaz de auto- desarrollarse integralmente. </a:t>
          </a:r>
          <a:endParaRPr lang="es-MX" sz="700" kern="1200" dirty="0"/>
        </a:p>
      </dsp:txBody>
      <dsp:txXfrm>
        <a:off x="867953" y="1121083"/>
        <a:ext cx="3563370" cy="3748977"/>
      </dsp:txXfrm>
    </dsp:sp>
    <dsp:sp modelId="{850F528E-67DA-42E7-81BD-7B2BB8DED407}">
      <dsp:nvSpPr>
        <dsp:cNvPr id="0" name=""/>
        <dsp:cNvSpPr/>
      </dsp:nvSpPr>
      <dsp:spPr>
        <a:xfrm>
          <a:off x="4986805" y="0"/>
          <a:ext cx="2203615" cy="5721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DESEMPEÑO A DISTANCIA                           Mediado con la tecnología</a:t>
          </a:r>
          <a:r>
            <a:rPr lang="es-MX" sz="1200" kern="1200" dirty="0"/>
            <a:t>:</a:t>
          </a:r>
        </a:p>
      </dsp:txBody>
      <dsp:txXfrm>
        <a:off x="5003563" y="16758"/>
        <a:ext cx="2170099" cy="538653"/>
      </dsp:txXfrm>
    </dsp:sp>
    <dsp:sp modelId="{43339291-D7AF-40A8-AC92-AEA48FE6A9DF}">
      <dsp:nvSpPr>
        <dsp:cNvPr id="0" name=""/>
        <dsp:cNvSpPr/>
      </dsp:nvSpPr>
      <dsp:spPr>
        <a:xfrm>
          <a:off x="5207167" y="572169"/>
          <a:ext cx="749264" cy="223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015"/>
              </a:lnTo>
              <a:lnTo>
                <a:pt x="749264" y="22390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C546A-2B16-4AF9-B4F7-CCAA64CDFB30}">
      <dsp:nvSpPr>
        <dsp:cNvPr id="0" name=""/>
        <dsp:cNvSpPr/>
      </dsp:nvSpPr>
      <dsp:spPr>
        <a:xfrm>
          <a:off x="5956432" y="890721"/>
          <a:ext cx="3497364" cy="3840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Buscar, discriminar y utilizar adecuadamente  la información relevante para su aprendizaje, en la red.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                                                                  -Gestionar el tiempo de manera eficiente para el trabajo autónomo.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- Conocer y emplear las alternativas de comunicación con sus pares y docentes,  a su disposición.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- Atender a los recursos virtuales  que se le sugieren, consultar y preparar sus dudas, inquietudes, comentarios o actividades,  para presentarlos en las sesiones virtuales o enviarlos como evidencia. </a:t>
          </a:r>
        </a:p>
      </dsp:txBody>
      <dsp:txXfrm>
        <a:off x="6058866" y="993155"/>
        <a:ext cx="3292496" cy="3636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2D376-11AB-44D1-AB21-1AADB34EC576}">
      <dsp:nvSpPr>
        <dsp:cNvPr id="0" name=""/>
        <dsp:cNvSpPr/>
      </dsp:nvSpPr>
      <dsp:spPr>
        <a:xfrm>
          <a:off x="2495582" y="-52527"/>
          <a:ext cx="6601153" cy="6601153"/>
        </a:xfrm>
        <a:prstGeom prst="circularArrow">
          <a:avLst>
            <a:gd name="adj1" fmla="val 5544"/>
            <a:gd name="adj2" fmla="val 330680"/>
            <a:gd name="adj3" fmla="val 14616538"/>
            <a:gd name="adj4" fmla="val 16892800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D24165-BF18-48E3-A80B-C713890ED5F4}">
      <dsp:nvSpPr>
        <dsp:cNvPr id="0" name=""/>
        <dsp:cNvSpPr/>
      </dsp:nvSpPr>
      <dsp:spPr>
        <a:xfrm>
          <a:off x="4842396" y="3294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Clases combinadas </a:t>
          </a:r>
          <a:endParaRPr lang="es-MX" sz="1500" b="1" kern="1200" dirty="0"/>
        </a:p>
      </dsp:txBody>
      <dsp:txXfrm>
        <a:off x="4888955" y="49853"/>
        <a:ext cx="1814407" cy="860644"/>
      </dsp:txXfrm>
    </dsp:sp>
    <dsp:sp modelId="{7E0CCA0F-D475-4C55-B462-C9EBBADDC5EB}">
      <dsp:nvSpPr>
        <dsp:cNvPr id="0" name=""/>
        <dsp:cNvSpPr/>
      </dsp:nvSpPr>
      <dsp:spPr>
        <a:xfrm>
          <a:off x="6832896" y="827786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759008"/>
                <a:satOff val="-326"/>
                <a:lumOff val="-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59008"/>
                <a:satOff val="-326"/>
                <a:lumOff val="-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59008"/>
                <a:satOff val="-326"/>
                <a:lumOff val="-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Ser Autónomo</a:t>
          </a:r>
          <a:endParaRPr lang="es-MX" sz="1500" b="1" kern="1200" dirty="0"/>
        </a:p>
      </dsp:txBody>
      <dsp:txXfrm>
        <a:off x="6879455" y="874345"/>
        <a:ext cx="1814407" cy="860644"/>
      </dsp:txXfrm>
    </dsp:sp>
    <dsp:sp modelId="{DE14E91C-2AD8-4B17-842F-868D3C7ECD55}">
      <dsp:nvSpPr>
        <dsp:cNvPr id="0" name=""/>
        <dsp:cNvSpPr/>
      </dsp:nvSpPr>
      <dsp:spPr>
        <a:xfrm>
          <a:off x="7657387" y="2818285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1518016"/>
                <a:satOff val="-653"/>
                <a:lumOff val="-30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18016"/>
                <a:satOff val="-653"/>
                <a:lumOff val="-30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18016"/>
                <a:satOff val="-653"/>
                <a:lumOff val="-30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Respetar horarios y reglamentos escolares. </a:t>
          </a:r>
        </a:p>
      </dsp:txBody>
      <dsp:txXfrm>
        <a:off x="7703946" y="2864844"/>
        <a:ext cx="1814407" cy="860644"/>
      </dsp:txXfrm>
    </dsp:sp>
    <dsp:sp modelId="{F39548AC-E500-4979-AC37-337799C95D42}">
      <dsp:nvSpPr>
        <dsp:cNvPr id="0" name=""/>
        <dsp:cNvSpPr/>
      </dsp:nvSpPr>
      <dsp:spPr>
        <a:xfrm>
          <a:off x="6832896" y="4808784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2277023"/>
                <a:satOff val="-979"/>
                <a:lumOff val="-45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77023"/>
                <a:satOff val="-979"/>
                <a:lumOff val="-45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77023"/>
                <a:satOff val="-979"/>
                <a:lumOff val="-45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Criterios y forma de evaluar</a:t>
          </a:r>
          <a:endParaRPr lang="es-MX" sz="1500" b="1" kern="1200" dirty="0"/>
        </a:p>
      </dsp:txBody>
      <dsp:txXfrm>
        <a:off x="6879455" y="4855343"/>
        <a:ext cx="1814407" cy="860644"/>
      </dsp:txXfrm>
    </dsp:sp>
    <dsp:sp modelId="{51291561-C6E5-4D06-8F23-3D0FD5C4C91C}">
      <dsp:nvSpPr>
        <dsp:cNvPr id="0" name=""/>
        <dsp:cNvSpPr/>
      </dsp:nvSpPr>
      <dsp:spPr>
        <a:xfrm>
          <a:off x="4842396" y="5633276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3036031"/>
                <a:satOff val="-1305"/>
                <a:lumOff val="-6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36031"/>
                <a:satOff val="-1305"/>
                <a:lumOff val="-6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36031"/>
                <a:satOff val="-1305"/>
                <a:lumOff val="-6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Trabajo colaborativo</a:t>
          </a:r>
          <a:endParaRPr lang="es-MX" sz="1500" b="1" kern="1200" dirty="0"/>
        </a:p>
      </dsp:txBody>
      <dsp:txXfrm>
        <a:off x="4888955" y="5679835"/>
        <a:ext cx="1814407" cy="860644"/>
      </dsp:txXfrm>
    </dsp:sp>
    <dsp:sp modelId="{FAD7521E-DD7B-40C5-83A4-D7E66AFA5DCE}">
      <dsp:nvSpPr>
        <dsp:cNvPr id="0" name=""/>
        <dsp:cNvSpPr/>
      </dsp:nvSpPr>
      <dsp:spPr>
        <a:xfrm>
          <a:off x="2851897" y="4808784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3795039"/>
                <a:satOff val="-1631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795039"/>
                <a:satOff val="-1631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795039"/>
                <a:satOff val="-1631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Buscar ayuda cuando se requiera</a:t>
          </a:r>
          <a:endParaRPr lang="es-MX" sz="1500" b="1" kern="1200" dirty="0"/>
        </a:p>
      </dsp:txBody>
      <dsp:txXfrm>
        <a:off x="2898456" y="4855343"/>
        <a:ext cx="1814407" cy="860644"/>
      </dsp:txXfrm>
    </dsp:sp>
    <dsp:sp modelId="{E96C3961-46C9-423F-8FCC-BA7FD22783A6}">
      <dsp:nvSpPr>
        <dsp:cNvPr id="0" name=""/>
        <dsp:cNvSpPr/>
      </dsp:nvSpPr>
      <dsp:spPr>
        <a:xfrm>
          <a:off x="2027406" y="2818285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4554046"/>
                <a:satOff val="-1958"/>
                <a:lumOff val="-90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54046"/>
                <a:satOff val="-1958"/>
                <a:lumOff val="-90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54046"/>
                <a:satOff val="-1958"/>
                <a:lumOff val="-90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Tener una convivencia sana</a:t>
          </a:r>
          <a:endParaRPr lang="es-MX" sz="1500" b="1" kern="1200" dirty="0"/>
        </a:p>
      </dsp:txBody>
      <dsp:txXfrm>
        <a:off x="2073965" y="2864844"/>
        <a:ext cx="1814407" cy="860644"/>
      </dsp:txXfrm>
    </dsp:sp>
    <dsp:sp modelId="{37D30E62-6C2B-4360-9E4A-7BDEAB63497A}">
      <dsp:nvSpPr>
        <dsp:cNvPr id="0" name=""/>
        <dsp:cNvSpPr/>
      </dsp:nvSpPr>
      <dsp:spPr>
        <a:xfrm>
          <a:off x="2851897" y="827786"/>
          <a:ext cx="1907525" cy="953762"/>
        </a:xfrm>
        <a:prstGeom prst="roundRect">
          <a:avLst/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Gestionar el tiempo </a:t>
          </a:r>
          <a:endParaRPr lang="es-MX" sz="1500" b="1" kern="1200" dirty="0"/>
        </a:p>
      </dsp:txBody>
      <dsp:txXfrm>
        <a:off x="2898456" y="874345"/>
        <a:ext cx="1814407" cy="86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16F88A-1F88-4239-87EF-52B0472B12BA}" type="datetime1">
              <a:rPr lang="es-ES" smtClean="0"/>
              <a:t>04/09/2021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54B2-6DCF-4226-8291-422D9D9BECF1}" type="datetime1">
              <a:rPr lang="es-ES" smtClean="0"/>
              <a:pPr/>
              <a:t>04/09/2021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7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Mes</a:t>
            </a:r>
            <a:br>
              <a:rPr lang="es-ES" noProof="0" dirty="0"/>
            </a:br>
            <a:r>
              <a:rPr lang="es-ES" noProof="0" dirty="0"/>
              <a:t>20XX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Consigna</a:t>
            </a:r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Marcador de texto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Sergio Valladares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678 555-0128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BERGQVIST@EXAMPLE.COM</a:t>
            </a:r>
          </a:p>
        </p:txBody>
      </p:sp>
      <p:sp>
        <p:nvSpPr>
          <p:cNvPr id="3" name="Gráfico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59200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816818"/>
            <a:ext cx="2743200" cy="365125"/>
          </a:xfrm>
        </p:spPr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Marcador de posición de texto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2" name="Marcador de posición de contenido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contenido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posición de imagen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Gráfico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724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Gráfico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28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1" name="Marcador de texto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32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 dirty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2" name="Gráfico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CON GRÁFICO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30 %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25" name="Marcador de texto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25 %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33" name="Marcador de texto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20 %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5 %</a:t>
            </a:r>
          </a:p>
        </p:txBody>
      </p:sp>
      <p:sp>
        <p:nvSpPr>
          <p:cNvPr id="39" name="Marcador de texto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19" name="Marcador de posición de gráfico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672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3" name="Gráfico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8" name="Marcador de posición de tabla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grpSp>
        <p:nvGrpSpPr>
          <p:cNvPr id="45" name="Gráfico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3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DE TABLA</a:t>
            </a:r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osición de imagen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IMAGEN GRANDE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Gráfico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posición de elemento multimedia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medios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5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5.png"/><Relationship Id="rId4" Type="http://schemas.openxmlformats.org/officeDocument/2006/relationships/image" Target="../media/image5.emf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84053F-34EF-421B-BEE8-47ACC4B1B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" t="1895" r="2201" b="5403"/>
          <a:stretch/>
        </p:blipFill>
        <p:spPr>
          <a:xfrm>
            <a:off x="2233895" y="-141145"/>
            <a:ext cx="7724210" cy="714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Logotipo&#10;&#10;Descripción generada con confianza alta">
            <a:extLst>
              <a:ext uri="{FF2B5EF4-FFF2-40B4-BE49-F238E27FC236}">
                <a16:creationId xmlns:a16="http://schemas.microsoft.com/office/drawing/2014/main" id="{E0217F89-081C-434D-A240-4332EF5A4C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6710" y="1798969"/>
            <a:ext cx="1363168" cy="14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C04DD9C-1D18-406C-8E15-1F2B6D98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392" y="678674"/>
            <a:ext cx="1931504" cy="945498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Libreta</a:t>
            </a:r>
            <a:endParaRPr lang="es-MX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9C7A6F-0DF4-457A-A8B6-2336BFC6A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691" y="1539064"/>
            <a:ext cx="2417741" cy="24177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10B642-64F7-45FF-AFE5-40B28359B641}"/>
              </a:ext>
            </a:extLst>
          </p:cNvPr>
          <p:cNvSpPr txBox="1"/>
          <p:nvPr/>
        </p:nvSpPr>
        <p:spPr>
          <a:xfrm>
            <a:off x="2564432" y="1579904"/>
            <a:ext cx="6937379" cy="194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s-MX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incluir lo siguiente: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Etiqueta de la materia pegada del lado derecho superior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Etiqueta de la presentación pegada en la pasta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Forrada con plástico o papel Contac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DCEB215-2DBE-4DDA-9645-DBC3E56104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orelDRAW" r:id="rId5" imgW="4794457" imgH="5163091" progId="CorelDraw.Graphic.21">
                  <p:embed/>
                </p:oleObj>
              </mc:Choice>
              <mc:Fallback>
                <p:oleObj name="CorelDRAW" r:id="rId5" imgW="4794457" imgH="5163091" progId="CorelDraw.Graphic.21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DCEB215-2DBE-4DDA-9645-DBC3E5610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D6BFA64-C235-4263-AC3E-7F3B641A3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540" y="4110065"/>
            <a:ext cx="7964558" cy="17546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635E94-9E14-4001-BB3C-474C37038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431" y="1956944"/>
            <a:ext cx="2153121" cy="21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C04DD9C-1D18-406C-8E15-1F2B6D98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392" y="678674"/>
            <a:ext cx="1931504" cy="945498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Libreta</a:t>
            </a:r>
            <a:endParaRPr lang="es-MX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9C7A6F-0DF4-457A-A8B6-2336BFC6A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691" y="1539064"/>
            <a:ext cx="2417741" cy="2417741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DCEB215-2DBE-4DDA-9645-DBC3E56104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orelDRAW" r:id="rId5" imgW="4794457" imgH="5163091" progId="CorelDraw.Graphic.21">
                  <p:embed/>
                </p:oleObj>
              </mc:Choice>
              <mc:Fallback>
                <p:oleObj name="CorelDRAW" r:id="rId5" imgW="4794457" imgH="5163091" progId="CorelDraw.Graphic.21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DCEB215-2DBE-4DDA-9645-DBC3E5610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7C635E94-9E14-4001-BB3C-474C37038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9840" y="2373609"/>
            <a:ext cx="2412317" cy="2412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864A06-FB2A-495A-A76D-F8A3CE9D50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3" t="8426" r="5574" b="4311"/>
          <a:stretch/>
        </p:blipFill>
        <p:spPr>
          <a:xfrm>
            <a:off x="3670852" y="1702394"/>
            <a:ext cx="3843131" cy="49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225B21-85D5-4A62-892F-9D45AA86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5332"/>
          </a:xfrm>
        </p:spPr>
        <p:txBody>
          <a:bodyPr/>
          <a:lstStyle/>
          <a:p>
            <a:pPr marL="0" indent="0" algn="ctr">
              <a:buNone/>
            </a:pPr>
            <a:endParaRPr lang="es-MX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MX" sz="2800" b="1" dirty="0">
                <a:solidFill>
                  <a:schemeClr val="accent6"/>
                </a:solidFill>
                <a:latin typeface="+mj-lt"/>
              </a:rPr>
              <a:t>50%</a:t>
            </a:r>
            <a:r>
              <a:rPr lang="es-MX" sz="2800" b="1" dirty="0">
                <a:solidFill>
                  <a:schemeClr val="accent3"/>
                </a:solidFill>
                <a:latin typeface="+mj-lt"/>
              </a:rPr>
              <a:t> EVALUACIÓN ORAL O ESCRITA</a:t>
            </a:r>
          </a:p>
          <a:p>
            <a:r>
              <a:rPr lang="es-MX" sz="2800" b="1" dirty="0">
                <a:solidFill>
                  <a:schemeClr val="accent6"/>
                </a:solidFill>
                <a:latin typeface="+mj-lt"/>
              </a:rPr>
              <a:t>10%</a:t>
            </a:r>
            <a:r>
              <a:rPr lang="es-MX" sz="2800" b="1" dirty="0">
                <a:solidFill>
                  <a:schemeClr val="accent3"/>
                </a:solidFill>
                <a:latin typeface="+mj-lt"/>
              </a:rPr>
              <a:t> DESEMPEÑO VALORAL</a:t>
            </a:r>
          </a:p>
          <a:p>
            <a:r>
              <a:rPr lang="es-MX" sz="2800" b="1" dirty="0">
                <a:solidFill>
                  <a:schemeClr val="accent6"/>
                </a:solidFill>
                <a:latin typeface="+mj-lt"/>
              </a:rPr>
              <a:t>10% </a:t>
            </a:r>
            <a:r>
              <a:rPr lang="es-MX" sz="2800" b="1" dirty="0">
                <a:solidFill>
                  <a:schemeClr val="accent3"/>
                </a:solidFill>
                <a:latin typeface="+mj-lt"/>
              </a:rPr>
              <a:t>PARTICIPACIÓN</a:t>
            </a:r>
          </a:p>
          <a:p>
            <a:r>
              <a:rPr lang="es-MX" sz="2800" b="1" dirty="0">
                <a:solidFill>
                  <a:schemeClr val="accent6"/>
                </a:solidFill>
                <a:latin typeface="+mj-lt"/>
              </a:rPr>
              <a:t>10%</a:t>
            </a:r>
            <a:r>
              <a:rPr lang="es-MX" sz="2800" b="1" dirty="0">
                <a:solidFill>
                  <a:schemeClr val="accent3"/>
                </a:solidFill>
                <a:latin typeface="+mj-lt"/>
              </a:rPr>
              <a:t>LIBRETAS</a:t>
            </a:r>
          </a:p>
          <a:p>
            <a:r>
              <a:rPr lang="es-MX" sz="2800" b="1" dirty="0">
                <a:solidFill>
                  <a:schemeClr val="accent6"/>
                </a:solidFill>
                <a:latin typeface="+mj-lt"/>
              </a:rPr>
              <a:t>10% </a:t>
            </a:r>
            <a:r>
              <a:rPr lang="es-MX" sz="2800" b="1" dirty="0">
                <a:solidFill>
                  <a:schemeClr val="accent3"/>
                </a:solidFill>
                <a:latin typeface="+mj-lt"/>
              </a:rPr>
              <a:t>TAREAS</a:t>
            </a:r>
          </a:p>
          <a:p>
            <a:r>
              <a:rPr lang="es-MX" sz="2800" b="1" dirty="0">
                <a:solidFill>
                  <a:schemeClr val="accent6"/>
                </a:solidFill>
                <a:latin typeface="+mj-lt"/>
              </a:rPr>
              <a:t>5%</a:t>
            </a:r>
            <a:r>
              <a:rPr lang="es-MX" sz="2800" b="1" dirty="0">
                <a:solidFill>
                  <a:schemeClr val="accent3"/>
                </a:solidFill>
                <a:latin typeface="+mj-lt"/>
              </a:rPr>
              <a:t> ASISTENCIA</a:t>
            </a:r>
          </a:p>
          <a:p>
            <a:r>
              <a:rPr lang="es-MX" sz="2800" b="1" dirty="0">
                <a:solidFill>
                  <a:schemeClr val="accent6"/>
                </a:solidFill>
                <a:latin typeface="+mj-lt"/>
              </a:rPr>
              <a:t>5% </a:t>
            </a:r>
            <a:r>
              <a:rPr lang="es-MX" sz="2800" b="1" dirty="0">
                <a:solidFill>
                  <a:schemeClr val="accent3"/>
                </a:solidFill>
                <a:latin typeface="+mj-lt"/>
              </a:rPr>
              <a:t>PARTICIPACIÓN DE PADRES.</a:t>
            </a:r>
          </a:p>
          <a:p>
            <a:endParaRPr lang="es-MX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263679C-FE77-4BC7-93B2-A73A8237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388"/>
            <a:ext cx="9050518" cy="945498"/>
          </a:xfrm>
        </p:spPr>
        <p:txBody>
          <a:bodyPr/>
          <a:lstStyle/>
          <a:p>
            <a:r>
              <a:rPr lang="es-MX" dirty="0"/>
              <a:t>Criterios de evaluación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1C256A7-E523-4D01-BDC2-58779BA52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CorelDRAW" r:id="rId3" imgW="4794457" imgH="5163091" progId="CorelDraw.Graphic.21">
                  <p:embed/>
                </p:oleObj>
              </mc:Choice>
              <mc:Fallback>
                <p:oleObj name="CorelDRAW" r:id="rId3" imgW="4794457" imgH="5163091" progId="CorelDraw.Graphic.21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BB687BC4-CC57-4851-AAC2-4E45B0980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2043BF4-2243-4E19-A148-C9FC425E7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522" y="2191382"/>
            <a:ext cx="3045829" cy="30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548F2E4-19F4-43BB-ABEF-083D1CDD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Blog Escolar.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1527A1-2D3E-429C-90B5-5A77AA305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0" b="32641"/>
          <a:stretch/>
        </p:blipFill>
        <p:spPr>
          <a:xfrm>
            <a:off x="622438" y="2001078"/>
            <a:ext cx="8060883" cy="438577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6270DDA-48AA-4E72-87A4-BF008475DE94}"/>
              </a:ext>
            </a:extLst>
          </p:cNvPr>
          <p:cNvSpPr/>
          <p:nvPr/>
        </p:nvSpPr>
        <p:spPr>
          <a:xfrm>
            <a:off x="5088835" y="787404"/>
            <a:ext cx="51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accent6"/>
                </a:solidFill>
              </a:rPr>
              <a:t>https://www.liceodelsur.com/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65C30C-B849-41F2-B42A-3150AF78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732" y="2385391"/>
            <a:ext cx="3180522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CB3CB6-5F00-43F1-8FE9-4BBF6AA7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7" y="613867"/>
            <a:ext cx="4423262" cy="1325563"/>
          </a:xfrm>
        </p:spPr>
        <p:txBody>
          <a:bodyPr/>
          <a:lstStyle/>
          <a:p>
            <a:r>
              <a:rPr lang="es-MX" dirty="0"/>
              <a:t>Gracias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E974A23-C0F0-445F-92F3-06A7775AA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114809"/>
              </p:ext>
            </p:extLst>
          </p:nvPr>
        </p:nvGraphicFramePr>
        <p:xfrm>
          <a:off x="2473361" y="1939430"/>
          <a:ext cx="4384637" cy="472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orelDRAW" r:id="rId3" imgW="4794457" imgH="5163091" progId="CorelDraw.Graphic.21">
                  <p:embed/>
                </p:oleObj>
              </mc:Choice>
              <mc:Fallback>
                <p:oleObj name="CorelDRAW" r:id="rId3" imgW="4794457" imgH="5163091" progId="CorelDraw.Graphic.21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3B4D392-D624-42A3-A6D0-9FF9D5939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361" y="1939430"/>
                        <a:ext cx="4384637" cy="4721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EF70495-C4C1-4910-8F8E-97533A062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730" y="2220712"/>
            <a:ext cx="2589827" cy="25898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96BEA2-DDA2-475A-9293-60FEA8901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65" y="4918571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70" y="1475421"/>
            <a:ext cx="5690680" cy="1517356"/>
          </a:xfrm>
        </p:spPr>
        <p:txBody>
          <a:bodyPr rtlCol="0"/>
          <a:lstStyle/>
          <a:p>
            <a:pPr rtl="0"/>
            <a:r>
              <a:rPr lang="es-ES" sz="4400" dirty="0"/>
              <a:t>LICEO DEL SUR A.C.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9" y="3550323"/>
            <a:ext cx="4196559" cy="629802"/>
          </a:xfrm>
        </p:spPr>
        <p:txBody>
          <a:bodyPr rtlCol="0"/>
          <a:lstStyle/>
          <a:p>
            <a:pPr rtl="0"/>
            <a:r>
              <a:rPr lang="es-ES" dirty="0"/>
              <a:t>Precisiones de trabajo.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algn="ctr" rtl="0"/>
            <a:r>
              <a:rPr lang="es-ES" dirty="0"/>
              <a:t>Ciclo Escolar</a:t>
            </a:r>
            <a:br>
              <a:rPr lang="es-ES" dirty="0"/>
            </a:br>
            <a:r>
              <a:rPr lang="es-ES" dirty="0"/>
              <a:t>2021 - 2022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26664"/>
              </p:ext>
            </p:extLst>
          </p:nvPr>
        </p:nvGraphicFramePr>
        <p:xfrm>
          <a:off x="6846948" y="1749828"/>
          <a:ext cx="3344092" cy="360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4" imgW="4794457" imgH="5163091" progId="CorelDraw.Graphic.21">
                  <p:embed/>
                </p:oleObj>
              </mc:Choice>
              <mc:Fallback>
                <p:oleObj name="CorelDRAW" r:id="rId4" imgW="4794457" imgH="5163091" progId="CorelDraw.Graphic.21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6948" y="1749828"/>
                        <a:ext cx="3344092" cy="360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54DACB2-DE12-4490-9696-8702C843A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469" y="4180125"/>
            <a:ext cx="2475451" cy="24754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064A11-9DDB-45EA-94C5-63B93689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205"/>
            <a:ext cx="1818871" cy="18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261" y="925139"/>
            <a:ext cx="6324207" cy="655621"/>
          </a:xfrm>
        </p:spPr>
        <p:txBody>
          <a:bodyPr rtlCol="0"/>
          <a:lstStyle/>
          <a:p>
            <a:pPr rtl="0"/>
            <a:r>
              <a:rPr lang="es-ES" dirty="0"/>
              <a:t>ORDEN DEL DÍA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5305822-1F02-4272-8913-B53DD0AD1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19825"/>
              </p:ext>
            </p:extLst>
          </p:nvPr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orelDRAW" r:id="rId4" imgW="4794457" imgH="5163091" progId="CorelDraw.Graphic.21">
                  <p:embed/>
                </p:oleObj>
              </mc:Choice>
              <mc:Fallback>
                <p:oleObj name="CorelDRAW" r:id="rId4" imgW="4794457" imgH="5163091" progId="CorelDraw.Graphic.21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3C2C4BB2-06AC-4076-9CC9-2EDB9EDDC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CA4FABB5-BFAD-43A4-8180-F1C6B8BE6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936593"/>
              </p:ext>
            </p:extLst>
          </p:nvPr>
        </p:nvGraphicFramePr>
        <p:xfrm>
          <a:off x="629854" y="1979875"/>
          <a:ext cx="10907490" cy="363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E301735-749F-48C6-AE26-BDF71E102F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12" y="4748776"/>
            <a:ext cx="1932333" cy="19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196B3-AE2A-4AB4-B371-70FC4325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PRESENTACIÓN DEL DOCENTE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03F696-825F-4F7B-9907-064D6745A7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4271" y="2592569"/>
            <a:ext cx="5630885" cy="701675"/>
          </a:xfrm>
        </p:spPr>
        <p:txBody>
          <a:bodyPr/>
          <a:lstStyle/>
          <a:p>
            <a:r>
              <a:rPr lang="es-MX" dirty="0">
                <a:solidFill>
                  <a:schemeClr val="accent6"/>
                </a:solidFill>
              </a:rPr>
              <a:t>Estudios</a:t>
            </a:r>
          </a:p>
          <a:p>
            <a:r>
              <a:rPr lang="es-MX" dirty="0">
                <a:solidFill>
                  <a:schemeClr val="accent3"/>
                </a:solidFill>
              </a:rPr>
              <a:t>Lic. En Etnocoreología BUAP</a:t>
            </a:r>
          </a:p>
          <a:p>
            <a:r>
              <a:rPr lang="es-MX" dirty="0">
                <a:solidFill>
                  <a:schemeClr val="accent3"/>
                </a:solidFill>
              </a:rPr>
              <a:t>Capacitación para el trabajo en la especialidad de Diseño Gráfico.</a:t>
            </a:r>
          </a:p>
          <a:p>
            <a:r>
              <a:rPr lang="es-MX" dirty="0">
                <a:solidFill>
                  <a:schemeClr val="accent6"/>
                </a:solidFill>
              </a:rPr>
              <a:t>Perfil Profesional</a:t>
            </a:r>
          </a:p>
          <a:p>
            <a:r>
              <a:rPr lang="es-MX" dirty="0">
                <a:solidFill>
                  <a:schemeClr val="accent3"/>
                </a:solidFill>
              </a:rPr>
              <a:t>Integrante de la compañía de Danza FolkloricaTradicional “XANAT-BUAP” del 2015-2020</a:t>
            </a:r>
          </a:p>
          <a:p>
            <a:r>
              <a:rPr lang="es-MX" dirty="0">
                <a:solidFill>
                  <a:schemeClr val="accent3"/>
                </a:solidFill>
              </a:rPr>
              <a:t>Docente de la escuela LICEO DE SUR A.C.   A partir del 2020</a:t>
            </a:r>
          </a:p>
          <a:p>
            <a:endParaRPr lang="es-MX" dirty="0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3C2C4BB2-06AC-4076-9CC9-2EDB9EDDC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12582"/>
              </p:ext>
            </p:extLst>
          </p:nvPr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orelDRAW" r:id="rId3" imgW="4794457" imgH="5163091" progId="CorelDraw.Graphic.21">
                  <p:embed/>
                </p:oleObj>
              </mc:Choice>
              <mc:Fallback>
                <p:oleObj name="CorelDRAW" r:id="rId3" imgW="4794457" imgH="5163091" progId="CorelDraw.Graphic.21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Marcador de posición de imagen 8"/>
          <p:cNvPicPr>
            <a:picLocks noGrp="1" noChangeAspect="1"/>
          </p:cNvPicPr>
          <p:nvPr>
            <p:ph type="chart" sz="quarter" idx="32"/>
          </p:nvPr>
        </p:nvPicPr>
        <p:blipFill rotWithShape="1">
          <a:blip r:embed="rId5"/>
          <a:srcRect l="7947" t="27493" r="7446" b="276"/>
          <a:stretch/>
        </p:blipFill>
        <p:spPr>
          <a:xfrm>
            <a:off x="67828" y="1354942"/>
            <a:ext cx="4285624" cy="4148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193611" y="5920844"/>
            <a:ext cx="4695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/>
                </a:solidFill>
                <a:latin typeface="+mj-lt"/>
              </a:rPr>
              <a:t>Docente: Andrea Castro Hernández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A67B93-B7B2-49D5-AEEE-3DFE09354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149" y="96153"/>
            <a:ext cx="1972612" cy="19726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E98AF2-B017-4917-AE07-08E7EDC94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5266" y="3294244"/>
            <a:ext cx="1588906" cy="15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16F3C0-56E8-43B8-B4B4-2339CA31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20" y="665359"/>
            <a:ext cx="6699069" cy="1325563"/>
          </a:xfrm>
        </p:spPr>
        <p:txBody>
          <a:bodyPr/>
          <a:lstStyle/>
          <a:p>
            <a:r>
              <a:rPr lang="es-MX" dirty="0"/>
              <a:t>DATOS DE CONEXIÓN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6D6494-2944-4AF3-8321-26755FA28E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4361" y="2069379"/>
            <a:ext cx="1203162" cy="365125"/>
          </a:xfrm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s-MX" dirty="0"/>
              <a:t>Teléfono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5EA3423-411A-48B8-9168-65F29EAB6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4944" y="3147030"/>
            <a:ext cx="2418586" cy="365125"/>
          </a:xfrm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s-MX" dirty="0"/>
              <a:t>Correo electrónico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C499DE6-9F33-4B45-BA23-07BAEE84C51A}"/>
              </a:ext>
            </a:extLst>
          </p:cNvPr>
          <p:cNvSpPr txBox="1">
            <a:spLocks/>
          </p:cNvSpPr>
          <p:nvPr/>
        </p:nvSpPr>
        <p:spPr>
          <a:xfrm>
            <a:off x="745023" y="4332884"/>
            <a:ext cx="3084855" cy="36512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Clave de plataforma zoom.</a:t>
            </a:r>
            <a:r>
              <a:rPr lang="es-MX" b="0" dirty="0"/>
              <a:t> </a:t>
            </a:r>
          </a:p>
          <a:p>
            <a:r>
              <a:rPr lang="es-MX" dirty="0"/>
              <a:t>ID:</a:t>
            </a:r>
            <a:r>
              <a:rPr lang="es-MX" b="0" dirty="0"/>
              <a:t> </a:t>
            </a:r>
            <a:r>
              <a:rPr lang="es-MX" sz="2400" dirty="0">
                <a:solidFill>
                  <a:srgbClr val="197DCE"/>
                </a:solidFill>
              </a:rPr>
              <a:t>4446708138</a:t>
            </a:r>
          </a:p>
          <a:p>
            <a:r>
              <a:rPr lang="es-MX" dirty="0"/>
              <a:t>Código de acceso</a:t>
            </a:r>
            <a:r>
              <a:rPr lang="es-MX" b="0" dirty="0"/>
              <a:t>: </a:t>
            </a:r>
            <a:r>
              <a:rPr lang="es-MX" sz="2800" dirty="0">
                <a:solidFill>
                  <a:srgbClr val="197DCE"/>
                </a:solidFill>
              </a:rPr>
              <a:t>9NL1xc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5EDF59F6-75D5-4AD3-A1FC-5589C8644B27}"/>
              </a:ext>
            </a:extLst>
          </p:cNvPr>
          <p:cNvSpPr txBox="1">
            <a:spLocks/>
          </p:cNvSpPr>
          <p:nvPr/>
        </p:nvSpPr>
        <p:spPr>
          <a:xfrm>
            <a:off x="824420" y="2224639"/>
            <a:ext cx="436753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D270CF33-A812-46B1-9917-A9126D69D1B0}"/>
              </a:ext>
            </a:extLst>
          </p:cNvPr>
          <p:cNvSpPr txBox="1">
            <a:spLocks/>
          </p:cNvSpPr>
          <p:nvPr/>
        </p:nvSpPr>
        <p:spPr>
          <a:xfrm>
            <a:off x="814944" y="2614289"/>
            <a:ext cx="436753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197DCE"/>
                </a:solidFill>
              </a:rPr>
              <a:t>2211651077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6371879B-F201-4E82-834D-8DADFAF2CE92}"/>
              </a:ext>
            </a:extLst>
          </p:cNvPr>
          <p:cNvSpPr txBox="1">
            <a:spLocks/>
          </p:cNvSpPr>
          <p:nvPr/>
        </p:nvSpPr>
        <p:spPr>
          <a:xfrm>
            <a:off x="636104" y="3775618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197DCE"/>
                </a:solidFill>
              </a:rPr>
              <a:t>profa.andrea@liceodelsur.com </a:t>
            </a:r>
          </a:p>
          <a:p>
            <a:endParaRPr lang="es-MX" sz="1800" dirty="0">
              <a:solidFill>
                <a:srgbClr val="197DCE"/>
              </a:solidFill>
            </a:endParaRP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BB687BC4-CC57-4851-AAC2-4E45B0980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999329"/>
              </p:ext>
            </p:extLst>
          </p:nvPr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orelDRAW" r:id="rId3" imgW="4794457" imgH="5163091" progId="CorelDraw.Graphic.21">
                  <p:embed/>
                </p:oleObj>
              </mc:Choice>
              <mc:Fallback>
                <p:oleObj name="CorelDRAW" r:id="rId3" imgW="4794457" imgH="5163091" progId="CorelDraw.Graphic.21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5305822-1F02-4272-8913-B53DD0AD11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3" descr="logo-whatsapp - OTIZE">
            <a:extLst>
              <a:ext uri="{FF2B5EF4-FFF2-40B4-BE49-F238E27FC236}">
                <a16:creationId xmlns:a16="http://schemas.microsoft.com/office/drawing/2014/main" id="{8D6DC01B-6866-4892-AE5E-607D6A38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8" y="1922224"/>
            <a:ext cx="1203163" cy="6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zoom-logo-1280x720 | El Blog de Jaime">
            <a:extLst>
              <a:ext uri="{FF2B5EF4-FFF2-40B4-BE49-F238E27FC236}">
                <a16:creationId xmlns:a16="http://schemas.microsoft.com/office/drawing/2014/main" id="{F369F823-038C-4E7E-9581-56657D8D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8" y="4175968"/>
            <a:ext cx="1856145" cy="10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5D0CCC5-CD50-4331-A958-40886E189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269804"/>
            <a:ext cx="3045960" cy="30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16F3C0-56E8-43B8-B4B4-2339CA31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82"/>
            <a:ext cx="10515600" cy="1325563"/>
          </a:xfrm>
        </p:spPr>
        <p:txBody>
          <a:bodyPr/>
          <a:lstStyle/>
          <a:p>
            <a:r>
              <a:rPr lang="es-MX" dirty="0"/>
              <a:t>HORARIOS DE ATENCIÓN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6D6494-2944-4AF3-8321-26755FA28E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420" y="2163759"/>
            <a:ext cx="739337" cy="365125"/>
          </a:xfrm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s-MX" dirty="0"/>
              <a:t>Días.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C499DE6-9F33-4B45-BA23-07BAEE84C51A}"/>
              </a:ext>
            </a:extLst>
          </p:cNvPr>
          <p:cNvSpPr txBox="1">
            <a:spLocks/>
          </p:cNvSpPr>
          <p:nvPr/>
        </p:nvSpPr>
        <p:spPr>
          <a:xfrm>
            <a:off x="745022" y="4332884"/>
            <a:ext cx="3177621" cy="36512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Clave de plataforma zoom.</a:t>
            </a:r>
            <a:r>
              <a:rPr lang="es-MX" b="0" dirty="0"/>
              <a:t> </a:t>
            </a:r>
          </a:p>
          <a:p>
            <a:endParaRPr lang="es-MX" b="0" dirty="0"/>
          </a:p>
          <a:p>
            <a:r>
              <a:rPr lang="es-MX" dirty="0"/>
              <a:t>ID:</a:t>
            </a:r>
            <a:r>
              <a:rPr lang="es-MX" b="0" dirty="0"/>
              <a:t> </a:t>
            </a:r>
            <a:r>
              <a:rPr lang="es-MX" sz="2400" dirty="0">
                <a:solidFill>
                  <a:srgbClr val="197DCE"/>
                </a:solidFill>
              </a:rPr>
              <a:t>4446708138</a:t>
            </a:r>
          </a:p>
          <a:p>
            <a:r>
              <a:rPr lang="es-MX" dirty="0"/>
              <a:t>Código de acceso</a:t>
            </a:r>
            <a:r>
              <a:rPr lang="es-MX" b="0" dirty="0"/>
              <a:t>: </a:t>
            </a:r>
            <a:r>
              <a:rPr lang="es-MX" sz="2800" dirty="0">
                <a:solidFill>
                  <a:srgbClr val="197DCE"/>
                </a:solidFill>
              </a:rPr>
              <a:t>9NL1xc</a:t>
            </a:r>
          </a:p>
          <a:p>
            <a:endParaRPr lang="es-MX" dirty="0">
              <a:solidFill>
                <a:srgbClr val="197DCE"/>
              </a:solidFill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5EDF59F6-75D5-4AD3-A1FC-5589C8644B27}"/>
              </a:ext>
            </a:extLst>
          </p:cNvPr>
          <p:cNvSpPr txBox="1">
            <a:spLocks/>
          </p:cNvSpPr>
          <p:nvPr/>
        </p:nvSpPr>
        <p:spPr>
          <a:xfrm>
            <a:off x="824420" y="2224639"/>
            <a:ext cx="898363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D270CF33-A812-46B1-9917-A9126D69D1B0}"/>
              </a:ext>
            </a:extLst>
          </p:cNvPr>
          <p:cNvSpPr txBox="1">
            <a:spLocks/>
          </p:cNvSpPr>
          <p:nvPr/>
        </p:nvSpPr>
        <p:spPr>
          <a:xfrm>
            <a:off x="814944" y="2614289"/>
            <a:ext cx="436753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Martes: </a:t>
            </a:r>
            <a:r>
              <a:rPr lang="es-MX" dirty="0">
                <a:solidFill>
                  <a:srgbClr val="197DCE"/>
                </a:solidFill>
              </a:rPr>
              <a:t>17:00 A 18:00</a:t>
            </a:r>
            <a:endParaRPr lang="es-MX" sz="100" dirty="0">
              <a:solidFill>
                <a:srgbClr val="197DCE"/>
              </a:solidFill>
            </a:endParaRPr>
          </a:p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Jueves: </a:t>
            </a:r>
            <a:r>
              <a:rPr lang="es-MX" dirty="0">
                <a:solidFill>
                  <a:srgbClr val="197DCE"/>
                </a:solidFill>
              </a:rPr>
              <a:t>17:00 A 18:00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6371879B-F201-4E82-834D-8DADFAF2CE92}"/>
              </a:ext>
            </a:extLst>
          </p:cNvPr>
          <p:cNvSpPr txBox="1">
            <a:spLocks/>
          </p:cNvSpPr>
          <p:nvPr/>
        </p:nvSpPr>
        <p:spPr>
          <a:xfrm>
            <a:off x="636104" y="3775618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197DCE"/>
                </a:solidFill>
              </a:rPr>
              <a:t> EN PLATAFORMA “ZOOM”</a:t>
            </a:r>
          </a:p>
          <a:p>
            <a:endParaRPr lang="es-MX" sz="1800" dirty="0">
              <a:solidFill>
                <a:srgbClr val="197DCE"/>
              </a:solidFill>
            </a:endParaRP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BB687BC4-CC57-4851-AAC2-4E45B09805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orelDRAW" r:id="rId3" imgW="4794457" imgH="5163091" progId="CorelDraw.Graphic.21">
                  <p:embed/>
                </p:oleObj>
              </mc:Choice>
              <mc:Fallback>
                <p:oleObj name="CorelDRAW" r:id="rId3" imgW="4794457" imgH="5163091" progId="CorelDraw.Graphic.21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BB687BC4-CC57-4851-AAC2-4E45B0980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3D151DD-EFC0-4CCA-944E-FD04D0FC5084}"/>
              </a:ext>
            </a:extLst>
          </p:cNvPr>
          <p:cNvSpPr txBox="1"/>
          <p:nvPr/>
        </p:nvSpPr>
        <p:spPr>
          <a:xfrm>
            <a:off x="6226629" y="2652233"/>
            <a:ext cx="3405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B0F0"/>
                </a:solidFill>
              </a:rPr>
              <a:t>IMPORTANTE.</a:t>
            </a:r>
          </a:p>
          <a:p>
            <a:pPr algn="ctr"/>
            <a:endParaRPr lang="es-MX" sz="2000" b="1" dirty="0">
              <a:solidFill>
                <a:srgbClr val="00B0F0"/>
              </a:solidFill>
            </a:endParaRPr>
          </a:p>
          <a:p>
            <a:pPr algn="ctr"/>
            <a:r>
              <a:rPr lang="es-MX" sz="2000" b="1" dirty="0">
                <a:solidFill>
                  <a:srgbClr val="00B0F0"/>
                </a:solidFill>
              </a:rPr>
              <a:t>Solo se realizara la reunión con previa cita, para atender asuntos académicos  relacionados con su hijo(a). </a:t>
            </a:r>
          </a:p>
        </p:txBody>
      </p:sp>
      <p:pic>
        <p:nvPicPr>
          <p:cNvPr id="10" name="Picture 21" descr="zoom-logo-1280x720 | El Blog de Jaime">
            <a:extLst>
              <a:ext uri="{FF2B5EF4-FFF2-40B4-BE49-F238E27FC236}">
                <a16:creationId xmlns:a16="http://schemas.microsoft.com/office/drawing/2014/main" id="{CF4C30C7-034F-41DD-8FF6-5ED3DB9F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08" y="5179501"/>
            <a:ext cx="1417983" cy="7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2BE688-6444-4E29-A7C6-A9CE40191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096" y="1805333"/>
            <a:ext cx="2104197" cy="21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5B5A2DC-A35D-4BBD-BFAF-A52880EE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20" y="639461"/>
            <a:ext cx="4525682" cy="1325563"/>
          </a:xfrm>
        </p:spPr>
        <p:txBody>
          <a:bodyPr/>
          <a:lstStyle/>
          <a:p>
            <a:r>
              <a:rPr lang="es-MX" dirty="0"/>
              <a:t>Forma de trabajo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C4DC06F-D5A3-42CC-B394-E05B02BADB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orelDRAW" r:id="rId3" imgW="4794457" imgH="5163091" progId="CorelDraw.Graphic.21">
                  <p:embed/>
                </p:oleObj>
              </mc:Choice>
              <mc:Fallback>
                <p:oleObj name="CorelDRAW" r:id="rId3" imgW="4794457" imgH="5163091" progId="CorelDraw.Graphic.21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55C9D68-2BC8-408D-873F-458DE6587E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77BF8FCE-C533-4F5F-82B9-E0635B285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42957"/>
              </p:ext>
            </p:extLst>
          </p:nvPr>
        </p:nvGraphicFramePr>
        <p:xfrm>
          <a:off x="-1145937" y="2427594"/>
          <a:ext cx="10907490" cy="363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32D99071-69F1-415A-8023-0FEAFAC5FC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0024" y="2227814"/>
            <a:ext cx="2402371" cy="2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F05940-E08A-41D3-A017-F6A72988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8</a:t>
            </a:fld>
            <a:endParaRPr lang="es-ES" noProof="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0FA04CB-DF22-4193-A1C0-7F0CBA5AC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176732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C263679C-FE77-4BC7-93B2-A73A8237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61" y="695106"/>
            <a:ext cx="9050518" cy="945498"/>
          </a:xfrm>
        </p:spPr>
        <p:txBody>
          <a:bodyPr/>
          <a:lstStyle/>
          <a:p>
            <a:r>
              <a:rPr lang="es-MX" dirty="0"/>
              <a:t>ROL DEL ALUMNO.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3B4D392-D624-42A3-A6D0-9FF9D5939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11" y="176891"/>
          <a:ext cx="933075" cy="100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orelDRAW" r:id="rId8" imgW="4794457" imgH="5163091" progId="CorelDraw.Graphic.21">
                  <p:embed/>
                </p:oleObj>
              </mc:Choice>
              <mc:Fallback>
                <p:oleObj name="CorelDRAW" r:id="rId8" imgW="4794457" imgH="5163091" progId="CorelDraw.Graphic.21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BB687BC4-CC57-4851-AAC2-4E45B0980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3611" y="176891"/>
                        <a:ext cx="933075" cy="100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FB479178-2C4E-4003-B47B-6EF26C08D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12856"/>
              </p:ext>
            </p:extLst>
          </p:nvPr>
        </p:nvGraphicFramePr>
        <p:xfrm>
          <a:off x="-168946" y="133833"/>
          <a:ext cx="11592319" cy="659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9FDA9BF-9211-4CEA-B002-6B1C3F4D6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666" y="1962032"/>
            <a:ext cx="2408562" cy="24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98_TF55923798.potx" id="{4454A677-8E73-44E0-A68F-408C0C62B21B}" vid="{DE45F7DC-E4E5-496D-AA4D-4634ECE4CE4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vacaciones divertidas</Template>
  <TotalTime>0</TotalTime>
  <Words>514</Words>
  <Application>Microsoft Office PowerPoint</Application>
  <PresentationFormat>Panorámica</PresentationFormat>
  <Paragraphs>90</Paragraphs>
  <Slides>14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Tema de Office</vt:lpstr>
      <vt:lpstr>CorelDRAW</vt:lpstr>
      <vt:lpstr>Presentación de PowerPoint</vt:lpstr>
      <vt:lpstr>LICEO DEL SUR A.C.</vt:lpstr>
      <vt:lpstr>ORDEN DEL DÍA</vt:lpstr>
      <vt:lpstr>PRESENTACIÓN DEL DOCENTE</vt:lpstr>
      <vt:lpstr>DATOS DE CONEXIÓN</vt:lpstr>
      <vt:lpstr>HORARIOS DE ATENCIÓN</vt:lpstr>
      <vt:lpstr>Forma de trabajo</vt:lpstr>
      <vt:lpstr>ROL DEL ALUMNO.</vt:lpstr>
      <vt:lpstr>Presentación de PowerPoint</vt:lpstr>
      <vt:lpstr>Libreta</vt:lpstr>
      <vt:lpstr>Libreta</vt:lpstr>
      <vt:lpstr>Criterios de evaluación</vt:lpstr>
      <vt:lpstr>Blog Escolar.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2021-08-20T04:28:40Z</dcterms:created>
  <dcterms:modified xsi:type="dcterms:W3CDTF">2021-09-05T03:11:16Z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