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67" d="100"/>
          <a:sy n="67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1DE124-05AB-4264-A7D0-F99DFF30C0AF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4A28D07-EFDB-4B9C-AD57-184E630A27C1}">
      <dgm:prSet phldrT="[Texto]"/>
      <dgm:spPr/>
      <dgm:t>
        <a:bodyPr/>
        <a:lstStyle/>
        <a:p>
          <a:r>
            <a:rPr lang="es-ES" dirty="0" smtClean="0"/>
            <a:t>Cultura</a:t>
          </a:r>
          <a:endParaRPr lang="es-ES" dirty="0"/>
        </a:p>
      </dgm:t>
    </dgm:pt>
    <dgm:pt modelId="{D78499C5-6903-4252-BADB-245C38E524B6}" type="parTrans" cxnId="{B7FB0EE8-DE5A-4BFF-916E-31AAFC90FD78}">
      <dgm:prSet/>
      <dgm:spPr/>
      <dgm:t>
        <a:bodyPr/>
        <a:lstStyle/>
        <a:p>
          <a:endParaRPr lang="es-ES"/>
        </a:p>
      </dgm:t>
    </dgm:pt>
    <dgm:pt modelId="{40A30893-4817-4942-BB19-3AB78C3CDE83}" type="sibTrans" cxnId="{B7FB0EE8-DE5A-4BFF-916E-31AAFC90FD78}">
      <dgm:prSet/>
      <dgm:spPr/>
      <dgm:t>
        <a:bodyPr/>
        <a:lstStyle/>
        <a:p>
          <a:endParaRPr lang="es-ES"/>
        </a:p>
      </dgm:t>
    </dgm:pt>
    <dgm:pt modelId="{C2FDB686-5DAB-4D9F-85A7-D762531E56E4}">
      <dgm:prSet phldrT="[Texto]"/>
      <dgm:spPr/>
      <dgm:t>
        <a:bodyPr/>
        <a:lstStyle/>
        <a:p>
          <a:r>
            <a:rPr lang="es-ES" dirty="0" smtClean="0"/>
            <a:t>Costumbres</a:t>
          </a:r>
        </a:p>
        <a:p>
          <a:r>
            <a:rPr lang="es-ES" dirty="0" smtClean="0"/>
            <a:t>Tradiciones</a:t>
          </a:r>
          <a:endParaRPr lang="es-ES" dirty="0"/>
        </a:p>
      </dgm:t>
    </dgm:pt>
    <dgm:pt modelId="{E2B0C5D3-4E6C-41C1-9A6C-C18101E51913}" type="parTrans" cxnId="{543593E2-06B9-46F6-880A-87A5E3FBD1FB}">
      <dgm:prSet/>
      <dgm:spPr/>
      <dgm:t>
        <a:bodyPr/>
        <a:lstStyle/>
        <a:p>
          <a:endParaRPr lang="es-ES"/>
        </a:p>
      </dgm:t>
    </dgm:pt>
    <dgm:pt modelId="{F4C012A8-EAC3-4C21-B795-83A2B4B6D1A8}" type="sibTrans" cxnId="{543593E2-06B9-46F6-880A-87A5E3FBD1FB}">
      <dgm:prSet/>
      <dgm:spPr/>
      <dgm:t>
        <a:bodyPr/>
        <a:lstStyle/>
        <a:p>
          <a:endParaRPr lang="es-ES"/>
        </a:p>
      </dgm:t>
    </dgm:pt>
    <dgm:pt modelId="{8BD3C767-6D19-433B-BB49-AF83B124D99C}">
      <dgm:prSet phldrT="[Texto]"/>
      <dgm:spPr/>
      <dgm:t>
        <a:bodyPr/>
        <a:lstStyle/>
        <a:p>
          <a:r>
            <a:rPr lang="es-ES" dirty="0" smtClean="0"/>
            <a:t>Historia </a:t>
          </a:r>
          <a:endParaRPr lang="es-ES" dirty="0"/>
        </a:p>
      </dgm:t>
    </dgm:pt>
    <dgm:pt modelId="{45134651-1ABE-4CD6-93B6-E0EA3A9C3D5C}" type="parTrans" cxnId="{84353842-5C10-42E6-8E0B-FF3E7EC7F465}">
      <dgm:prSet/>
      <dgm:spPr/>
      <dgm:t>
        <a:bodyPr/>
        <a:lstStyle/>
        <a:p>
          <a:endParaRPr lang="es-ES"/>
        </a:p>
      </dgm:t>
    </dgm:pt>
    <dgm:pt modelId="{C4F1ED3E-FAA6-43FE-A2B7-382A7D027633}" type="sibTrans" cxnId="{84353842-5C10-42E6-8E0B-FF3E7EC7F465}">
      <dgm:prSet/>
      <dgm:spPr/>
      <dgm:t>
        <a:bodyPr/>
        <a:lstStyle/>
        <a:p>
          <a:endParaRPr lang="es-ES"/>
        </a:p>
      </dgm:t>
    </dgm:pt>
    <dgm:pt modelId="{C70BB227-1E3C-4992-9E78-1D7955BE1E1E}">
      <dgm:prSet phldrT="[Texto]"/>
      <dgm:spPr/>
      <dgm:t>
        <a:bodyPr/>
        <a:lstStyle/>
        <a:p>
          <a:r>
            <a:rPr lang="es-ES" dirty="0" smtClean="0"/>
            <a:t>Estilo de vida </a:t>
          </a:r>
          <a:endParaRPr lang="es-ES" dirty="0"/>
        </a:p>
      </dgm:t>
    </dgm:pt>
    <dgm:pt modelId="{34AAEEFE-B80E-4CE0-A862-85E0FAEEE401}" type="parTrans" cxnId="{78596B74-027F-451D-BC4E-CF08EC6A8BCA}">
      <dgm:prSet/>
      <dgm:spPr/>
      <dgm:t>
        <a:bodyPr/>
        <a:lstStyle/>
        <a:p>
          <a:endParaRPr lang="es-ES"/>
        </a:p>
      </dgm:t>
    </dgm:pt>
    <dgm:pt modelId="{C7C20AD8-42FB-4B8E-8E3C-AF2D255AC3B3}" type="sibTrans" cxnId="{78596B74-027F-451D-BC4E-CF08EC6A8BCA}">
      <dgm:prSet/>
      <dgm:spPr/>
      <dgm:t>
        <a:bodyPr/>
        <a:lstStyle/>
        <a:p>
          <a:endParaRPr lang="es-ES"/>
        </a:p>
      </dgm:t>
    </dgm:pt>
    <dgm:pt modelId="{334A4F04-2E54-463D-BF2A-C35E4B9FB60F}">
      <dgm:prSet phldrT="[Texto]"/>
      <dgm:spPr/>
      <dgm:t>
        <a:bodyPr/>
        <a:lstStyle/>
        <a:p>
          <a:r>
            <a:rPr lang="es-ES" dirty="0" smtClean="0"/>
            <a:t> Códigos</a:t>
          </a:r>
          <a:endParaRPr lang="es-ES" dirty="0"/>
        </a:p>
      </dgm:t>
    </dgm:pt>
    <dgm:pt modelId="{6229C5D7-535C-4698-8682-F435A8622811}" type="parTrans" cxnId="{1B5C5974-0338-4DF1-94EA-22B070B96774}">
      <dgm:prSet/>
      <dgm:spPr/>
      <dgm:t>
        <a:bodyPr/>
        <a:lstStyle/>
        <a:p>
          <a:endParaRPr lang="es-ES"/>
        </a:p>
      </dgm:t>
    </dgm:pt>
    <dgm:pt modelId="{3EEC6705-9427-4296-87C6-2F7166217F43}" type="sibTrans" cxnId="{1B5C5974-0338-4DF1-94EA-22B070B96774}">
      <dgm:prSet/>
      <dgm:spPr/>
      <dgm:t>
        <a:bodyPr/>
        <a:lstStyle/>
        <a:p>
          <a:endParaRPr lang="es-ES"/>
        </a:p>
      </dgm:t>
    </dgm:pt>
    <dgm:pt modelId="{9F263030-DED6-40FF-935C-43D43025BB7B}" type="pres">
      <dgm:prSet presAssocID="{1B1DE124-05AB-4264-A7D0-F99DFF30C0AF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393FE151-623F-4C60-8E27-48128CC47963}" type="pres">
      <dgm:prSet presAssocID="{14A28D07-EFDB-4B9C-AD57-184E630A27C1}" presName="centerShape" presStyleLbl="node0" presStyleIdx="0" presStyleCnt="1" custScaleX="155005" custScaleY="104082"/>
      <dgm:spPr/>
      <dgm:t>
        <a:bodyPr/>
        <a:lstStyle/>
        <a:p>
          <a:endParaRPr lang="es-ES"/>
        </a:p>
      </dgm:t>
    </dgm:pt>
    <dgm:pt modelId="{65DB64EC-04AD-4D2E-86CF-D2DEFA8BF8A3}" type="pres">
      <dgm:prSet presAssocID="{C2FDB686-5DAB-4D9F-85A7-D762531E56E4}" presName="node" presStyleLbl="node1" presStyleIdx="0" presStyleCnt="4" custScaleX="191323" custScaleY="10568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AEEA336-0888-460C-8951-091E178A5DE6}" type="pres">
      <dgm:prSet presAssocID="{C2FDB686-5DAB-4D9F-85A7-D762531E56E4}" presName="dummy" presStyleCnt="0"/>
      <dgm:spPr/>
    </dgm:pt>
    <dgm:pt modelId="{0B0F5997-1C2B-4313-87FE-B23CADB0F9C3}" type="pres">
      <dgm:prSet presAssocID="{F4C012A8-EAC3-4C21-B795-83A2B4B6D1A8}" presName="sibTrans" presStyleLbl="sibTrans2D1" presStyleIdx="0" presStyleCnt="4"/>
      <dgm:spPr/>
    </dgm:pt>
    <dgm:pt modelId="{A48A889E-86E0-46DD-BA9D-4384749D351F}" type="pres">
      <dgm:prSet presAssocID="{8BD3C767-6D19-433B-BB49-AF83B124D99C}" presName="node" presStyleLbl="node1" presStyleIdx="1" presStyleCnt="4" custScaleX="200180" custScaleY="132369" custRadScaleRad="160913" custRadScaleInc="-7507">
        <dgm:presLayoutVars>
          <dgm:bulletEnabled val="1"/>
        </dgm:presLayoutVars>
      </dgm:prSet>
      <dgm:spPr/>
    </dgm:pt>
    <dgm:pt modelId="{7B7FCBAF-B440-4FFE-807D-8841CA986956}" type="pres">
      <dgm:prSet presAssocID="{8BD3C767-6D19-433B-BB49-AF83B124D99C}" presName="dummy" presStyleCnt="0"/>
      <dgm:spPr/>
    </dgm:pt>
    <dgm:pt modelId="{D91172AD-2BA0-491D-83BA-138ACD00E88A}" type="pres">
      <dgm:prSet presAssocID="{C4F1ED3E-FAA6-43FE-A2B7-382A7D027633}" presName="sibTrans" presStyleLbl="sibTrans2D1" presStyleIdx="1" presStyleCnt="4"/>
      <dgm:spPr/>
    </dgm:pt>
    <dgm:pt modelId="{44B3C797-DF33-4A58-8E2A-41FCDBFD795D}" type="pres">
      <dgm:prSet presAssocID="{C70BB227-1E3C-4992-9E78-1D7955BE1E1E}" presName="node" presStyleLbl="node1" presStyleIdx="2" presStyleCnt="4" custScaleX="225008" custScaleY="112718">
        <dgm:presLayoutVars>
          <dgm:bulletEnabled val="1"/>
        </dgm:presLayoutVars>
      </dgm:prSet>
      <dgm:spPr/>
    </dgm:pt>
    <dgm:pt modelId="{43DDB146-FBA5-4616-B5E6-8C0AA9297DE6}" type="pres">
      <dgm:prSet presAssocID="{C70BB227-1E3C-4992-9E78-1D7955BE1E1E}" presName="dummy" presStyleCnt="0"/>
      <dgm:spPr/>
    </dgm:pt>
    <dgm:pt modelId="{E7D0323F-3F28-4726-AEB4-CDED9C745E6E}" type="pres">
      <dgm:prSet presAssocID="{C7C20AD8-42FB-4B8E-8E3C-AF2D255AC3B3}" presName="sibTrans" presStyleLbl="sibTrans2D1" presStyleIdx="2" presStyleCnt="4"/>
      <dgm:spPr/>
    </dgm:pt>
    <dgm:pt modelId="{F33CCAD3-EA8F-409D-BA4E-A0CD17371570}" type="pres">
      <dgm:prSet presAssocID="{334A4F04-2E54-463D-BF2A-C35E4B9FB60F}" presName="node" presStyleLbl="node1" presStyleIdx="3" presStyleCnt="4" custScaleX="160534" custScaleY="124156" custRadScaleRad="137108" custRadScaleInc="629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52217D2-7F7F-4179-93C8-66A54146ABA1}" type="pres">
      <dgm:prSet presAssocID="{334A4F04-2E54-463D-BF2A-C35E4B9FB60F}" presName="dummy" presStyleCnt="0"/>
      <dgm:spPr/>
    </dgm:pt>
    <dgm:pt modelId="{DE3C8692-4944-4750-AF08-2C6A9693AD05}" type="pres">
      <dgm:prSet presAssocID="{3EEC6705-9427-4296-87C6-2F7166217F43}" presName="sibTrans" presStyleLbl="sibTrans2D1" presStyleIdx="3" presStyleCnt="4"/>
      <dgm:spPr/>
    </dgm:pt>
  </dgm:ptLst>
  <dgm:cxnLst>
    <dgm:cxn modelId="{B7FB0EE8-DE5A-4BFF-916E-31AAFC90FD78}" srcId="{1B1DE124-05AB-4264-A7D0-F99DFF30C0AF}" destId="{14A28D07-EFDB-4B9C-AD57-184E630A27C1}" srcOrd="0" destOrd="0" parTransId="{D78499C5-6903-4252-BADB-245C38E524B6}" sibTransId="{40A30893-4817-4942-BB19-3AB78C3CDE83}"/>
    <dgm:cxn modelId="{0891E0EB-1E02-4A41-82C8-D5E1A667C524}" type="presOf" srcId="{C7C20AD8-42FB-4B8E-8E3C-AF2D255AC3B3}" destId="{E7D0323F-3F28-4726-AEB4-CDED9C745E6E}" srcOrd="0" destOrd="0" presId="urn:microsoft.com/office/officeart/2005/8/layout/radial6"/>
    <dgm:cxn modelId="{1B5C5974-0338-4DF1-94EA-22B070B96774}" srcId="{14A28D07-EFDB-4B9C-AD57-184E630A27C1}" destId="{334A4F04-2E54-463D-BF2A-C35E4B9FB60F}" srcOrd="3" destOrd="0" parTransId="{6229C5D7-535C-4698-8682-F435A8622811}" sibTransId="{3EEC6705-9427-4296-87C6-2F7166217F43}"/>
    <dgm:cxn modelId="{09154BE7-702E-4AA7-A935-259BDFA0C814}" type="presOf" srcId="{C70BB227-1E3C-4992-9E78-1D7955BE1E1E}" destId="{44B3C797-DF33-4A58-8E2A-41FCDBFD795D}" srcOrd="0" destOrd="0" presId="urn:microsoft.com/office/officeart/2005/8/layout/radial6"/>
    <dgm:cxn modelId="{DFE9C1D8-2F54-4A95-9C1D-2D9043A9F6D5}" type="presOf" srcId="{8BD3C767-6D19-433B-BB49-AF83B124D99C}" destId="{A48A889E-86E0-46DD-BA9D-4384749D351F}" srcOrd="0" destOrd="0" presId="urn:microsoft.com/office/officeart/2005/8/layout/radial6"/>
    <dgm:cxn modelId="{84353842-5C10-42E6-8E0B-FF3E7EC7F465}" srcId="{14A28D07-EFDB-4B9C-AD57-184E630A27C1}" destId="{8BD3C767-6D19-433B-BB49-AF83B124D99C}" srcOrd="1" destOrd="0" parTransId="{45134651-1ABE-4CD6-93B6-E0EA3A9C3D5C}" sibTransId="{C4F1ED3E-FAA6-43FE-A2B7-382A7D027633}"/>
    <dgm:cxn modelId="{D11D3E3F-E680-4FEA-A3DB-712C3905E5DC}" type="presOf" srcId="{C2FDB686-5DAB-4D9F-85A7-D762531E56E4}" destId="{65DB64EC-04AD-4D2E-86CF-D2DEFA8BF8A3}" srcOrd="0" destOrd="0" presId="urn:microsoft.com/office/officeart/2005/8/layout/radial6"/>
    <dgm:cxn modelId="{37C5E3D7-4E09-4BD4-8C38-27EF11CB3E65}" type="presOf" srcId="{14A28D07-EFDB-4B9C-AD57-184E630A27C1}" destId="{393FE151-623F-4C60-8E27-48128CC47963}" srcOrd="0" destOrd="0" presId="urn:microsoft.com/office/officeart/2005/8/layout/radial6"/>
    <dgm:cxn modelId="{7A197A1A-E326-4DC1-96BE-6B18E7028AAA}" type="presOf" srcId="{F4C012A8-EAC3-4C21-B795-83A2B4B6D1A8}" destId="{0B0F5997-1C2B-4313-87FE-B23CADB0F9C3}" srcOrd="0" destOrd="0" presId="urn:microsoft.com/office/officeart/2005/8/layout/radial6"/>
    <dgm:cxn modelId="{784470D1-A0FD-46A5-9743-281CD2D53BDB}" type="presOf" srcId="{334A4F04-2E54-463D-BF2A-C35E4B9FB60F}" destId="{F33CCAD3-EA8F-409D-BA4E-A0CD17371570}" srcOrd="0" destOrd="0" presId="urn:microsoft.com/office/officeart/2005/8/layout/radial6"/>
    <dgm:cxn modelId="{78596B74-027F-451D-BC4E-CF08EC6A8BCA}" srcId="{14A28D07-EFDB-4B9C-AD57-184E630A27C1}" destId="{C70BB227-1E3C-4992-9E78-1D7955BE1E1E}" srcOrd="2" destOrd="0" parTransId="{34AAEEFE-B80E-4CE0-A862-85E0FAEEE401}" sibTransId="{C7C20AD8-42FB-4B8E-8E3C-AF2D255AC3B3}"/>
    <dgm:cxn modelId="{347FB52A-7E70-44C7-9EC8-319416C2D10B}" type="presOf" srcId="{1B1DE124-05AB-4264-A7D0-F99DFF30C0AF}" destId="{9F263030-DED6-40FF-935C-43D43025BB7B}" srcOrd="0" destOrd="0" presId="urn:microsoft.com/office/officeart/2005/8/layout/radial6"/>
    <dgm:cxn modelId="{543593E2-06B9-46F6-880A-87A5E3FBD1FB}" srcId="{14A28D07-EFDB-4B9C-AD57-184E630A27C1}" destId="{C2FDB686-5DAB-4D9F-85A7-D762531E56E4}" srcOrd="0" destOrd="0" parTransId="{E2B0C5D3-4E6C-41C1-9A6C-C18101E51913}" sibTransId="{F4C012A8-EAC3-4C21-B795-83A2B4B6D1A8}"/>
    <dgm:cxn modelId="{DCD92EF4-9F7D-4B88-B88A-9F2E1EB3FA1C}" type="presOf" srcId="{C4F1ED3E-FAA6-43FE-A2B7-382A7D027633}" destId="{D91172AD-2BA0-491D-83BA-138ACD00E88A}" srcOrd="0" destOrd="0" presId="urn:microsoft.com/office/officeart/2005/8/layout/radial6"/>
    <dgm:cxn modelId="{E157CA55-C4D0-44C4-A431-69EF2FD75445}" type="presOf" srcId="{3EEC6705-9427-4296-87C6-2F7166217F43}" destId="{DE3C8692-4944-4750-AF08-2C6A9693AD05}" srcOrd="0" destOrd="0" presId="urn:microsoft.com/office/officeart/2005/8/layout/radial6"/>
    <dgm:cxn modelId="{094C9A4F-CACA-4F6B-A70E-D2C772F2A04B}" type="presParOf" srcId="{9F263030-DED6-40FF-935C-43D43025BB7B}" destId="{393FE151-623F-4C60-8E27-48128CC47963}" srcOrd="0" destOrd="0" presId="urn:microsoft.com/office/officeart/2005/8/layout/radial6"/>
    <dgm:cxn modelId="{6F26DA96-3901-4E3F-90AD-949E64114129}" type="presParOf" srcId="{9F263030-DED6-40FF-935C-43D43025BB7B}" destId="{65DB64EC-04AD-4D2E-86CF-D2DEFA8BF8A3}" srcOrd="1" destOrd="0" presId="urn:microsoft.com/office/officeart/2005/8/layout/radial6"/>
    <dgm:cxn modelId="{87BFF353-E1EF-4950-A37A-A735161168ED}" type="presParOf" srcId="{9F263030-DED6-40FF-935C-43D43025BB7B}" destId="{0AEEA336-0888-460C-8951-091E178A5DE6}" srcOrd="2" destOrd="0" presId="urn:microsoft.com/office/officeart/2005/8/layout/radial6"/>
    <dgm:cxn modelId="{29A20A21-D3A5-4EE0-8210-2B13727C50E6}" type="presParOf" srcId="{9F263030-DED6-40FF-935C-43D43025BB7B}" destId="{0B0F5997-1C2B-4313-87FE-B23CADB0F9C3}" srcOrd="3" destOrd="0" presId="urn:microsoft.com/office/officeart/2005/8/layout/radial6"/>
    <dgm:cxn modelId="{9E19E6D4-8883-483D-A41F-928343F5A608}" type="presParOf" srcId="{9F263030-DED6-40FF-935C-43D43025BB7B}" destId="{A48A889E-86E0-46DD-BA9D-4384749D351F}" srcOrd="4" destOrd="0" presId="urn:microsoft.com/office/officeart/2005/8/layout/radial6"/>
    <dgm:cxn modelId="{FFBECAF3-D98B-446C-9782-ABC699407AB0}" type="presParOf" srcId="{9F263030-DED6-40FF-935C-43D43025BB7B}" destId="{7B7FCBAF-B440-4FFE-807D-8841CA986956}" srcOrd="5" destOrd="0" presId="urn:microsoft.com/office/officeart/2005/8/layout/radial6"/>
    <dgm:cxn modelId="{54790824-4A1D-4323-8207-142244F5916E}" type="presParOf" srcId="{9F263030-DED6-40FF-935C-43D43025BB7B}" destId="{D91172AD-2BA0-491D-83BA-138ACD00E88A}" srcOrd="6" destOrd="0" presId="urn:microsoft.com/office/officeart/2005/8/layout/radial6"/>
    <dgm:cxn modelId="{37CCE5F9-4BD4-4226-A048-39E778E6A7AA}" type="presParOf" srcId="{9F263030-DED6-40FF-935C-43D43025BB7B}" destId="{44B3C797-DF33-4A58-8E2A-41FCDBFD795D}" srcOrd="7" destOrd="0" presId="urn:microsoft.com/office/officeart/2005/8/layout/radial6"/>
    <dgm:cxn modelId="{109B4597-17A8-400F-B9CF-8C9E656C8BDD}" type="presParOf" srcId="{9F263030-DED6-40FF-935C-43D43025BB7B}" destId="{43DDB146-FBA5-4616-B5E6-8C0AA9297DE6}" srcOrd="8" destOrd="0" presId="urn:microsoft.com/office/officeart/2005/8/layout/radial6"/>
    <dgm:cxn modelId="{0E5CCD95-0FCB-45F1-97D5-D78FAA67589E}" type="presParOf" srcId="{9F263030-DED6-40FF-935C-43D43025BB7B}" destId="{E7D0323F-3F28-4726-AEB4-CDED9C745E6E}" srcOrd="9" destOrd="0" presId="urn:microsoft.com/office/officeart/2005/8/layout/radial6"/>
    <dgm:cxn modelId="{384D268F-F14B-456E-A318-B3B5A9034E13}" type="presParOf" srcId="{9F263030-DED6-40FF-935C-43D43025BB7B}" destId="{F33CCAD3-EA8F-409D-BA4E-A0CD17371570}" srcOrd="10" destOrd="0" presId="urn:microsoft.com/office/officeart/2005/8/layout/radial6"/>
    <dgm:cxn modelId="{FF8364D3-2233-45C3-9845-380F3669F579}" type="presParOf" srcId="{9F263030-DED6-40FF-935C-43D43025BB7B}" destId="{F52217D2-7F7F-4179-93C8-66A54146ABA1}" srcOrd="11" destOrd="0" presId="urn:microsoft.com/office/officeart/2005/8/layout/radial6"/>
    <dgm:cxn modelId="{48703494-AC8C-4F07-87A2-543DAA8D94EE}" type="presParOf" srcId="{9F263030-DED6-40FF-935C-43D43025BB7B}" destId="{DE3C8692-4944-4750-AF08-2C6A9693AD05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3C8692-4944-4750-AF08-2C6A9693AD05}">
      <dsp:nvSpPr>
        <dsp:cNvPr id="0" name=""/>
        <dsp:cNvSpPr/>
      </dsp:nvSpPr>
      <dsp:spPr>
        <a:xfrm>
          <a:off x="1104131" y="354443"/>
          <a:ext cx="3238606" cy="3238606"/>
        </a:xfrm>
        <a:prstGeom prst="blockArc">
          <a:avLst>
            <a:gd name="adj1" fmla="val 10710347"/>
            <a:gd name="adj2" fmla="val 17505439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D0323F-3F28-4726-AEB4-CDED9C745E6E}">
      <dsp:nvSpPr>
        <dsp:cNvPr id="0" name=""/>
        <dsp:cNvSpPr/>
      </dsp:nvSpPr>
      <dsp:spPr>
        <a:xfrm>
          <a:off x="1093404" y="584132"/>
          <a:ext cx="3238606" cy="3238606"/>
        </a:xfrm>
        <a:prstGeom prst="blockArc">
          <a:avLst>
            <a:gd name="adj1" fmla="val 4069421"/>
            <a:gd name="adj2" fmla="val 11210531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1172AD-2BA0-491D-83BA-138ACD00E88A}">
      <dsp:nvSpPr>
        <dsp:cNvPr id="0" name=""/>
        <dsp:cNvSpPr/>
      </dsp:nvSpPr>
      <dsp:spPr>
        <a:xfrm>
          <a:off x="2636484" y="781215"/>
          <a:ext cx="3238606" cy="3238606"/>
        </a:xfrm>
        <a:prstGeom prst="blockArc">
          <a:avLst>
            <a:gd name="adj1" fmla="val 20689371"/>
            <a:gd name="adj2" fmla="val 7603994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0F5997-1C2B-4313-87FE-B23CADB0F9C3}">
      <dsp:nvSpPr>
        <dsp:cNvPr id="0" name=""/>
        <dsp:cNvSpPr/>
      </dsp:nvSpPr>
      <dsp:spPr>
        <a:xfrm>
          <a:off x="2591812" y="185176"/>
          <a:ext cx="3238606" cy="3238606"/>
        </a:xfrm>
        <a:prstGeom prst="blockArc">
          <a:avLst>
            <a:gd name="adj1" fmla="val 14115625"/>
            <a:gd name="adj2" fmla="val 396274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3FE151-623F-4C60-8E27-48128CC47963}">
      <dsp:nvSpPr>
        <dsp:cNvPr id="0" name=""/>
        <dsp:cNvSpPr/>
      </dsp:nvSpPr>
      <dsp:spPr>
        <a:xfrm>
          <a:off x="2155037" y="1311064"/>
          <a:ext cx="2309433" cy="15507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400" kern="1200" dirty="0" smtClean="0"/>
            <a:t>Cultura</a:t>
          </a:r>
          <a:endParaRPr lang="es-ES" sz="3400" kern="1200" dirty="0"/>
        </a:p>
      </dsp:txBody>
      <dsp:txXfrm>
        <a:off x="2493246" y="1538163"/>
        <a:ext cx="1633015" cy="1096529"/>
      </dsp:txXfrm>
    </dsp:sp>
    <dsp:sp modelId="{65DB64EC-04AD-4D2E-86CF-D2DEFA8BF8A3}">
      <dsp:nvSpPr>
        <dsp:cNvPr id="0" name=""/>
        <dsp:cNvSpPr/>
      </dsp:nvSpPr>
      <dsp:spPr>
        <a:xfrm>
          <a:off x="2312066" y="-46453"/>
          <a:ext cx="1995377" cy="110224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Costumbres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Tradiciones</a:t>
          </a:r>
          <a:endParaRPr lang="es-ES" sz="1800" kern="1200" dirty="0"/>
        </a:p>
      </dsp:txBody>
      <dsp:txXfrm>
        <a:off x="2604282" y="114967"/>
        <a:ext cx="1410945" cy="779408"/>
      </dsp:txXfrm>
    </dsp:sp>
    <dsp:sp modelId="{A48A889E-86E0-46DD-BA9D-4384749D351F}">
      <dsp:nvSpPr>
        <dsp:cNvPr id="0" name=""/>
        <dsp:cNvSpPr/>
      </dsp:nvSpPr>
      <dsp:spPr>
        <a:xfrm>
          <a:off x="4738500" y="1296146"/>
          <a:ext cx="2087750" cy="138052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Historia </a:t>
          </a:r>
          <a:endParaRPr lang="es-ES" sz="1800" kern="1200" dirty="0"/>
        </a:p>
      </dsp:txBody>
      <dsp:txXfrm>
        <a:off x="5044244" y="1498319"/>
        <a:ext cx="1476262" cy="976178"/>
      </dsp:txXfrm>
    </dsp:sp>
    <dsp:sp modelId="{44B3C797-DF33-4A58-8E2A-41FCDBFD795D}">
      <dsp:nvSpPr>
        <dsp:cNvPr id="0" name=""/>
        <dsp:cNvSpPr/>
      </dsp:nvSpPr>
      <dsp:spPr>
        <a:xfrm>
          <a:off x="2136409" y="3080396"/>
          <a:ext cx="2346690" cy="11755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Estilo de vida </a:t>
          </a:r>
          <a:endParaRPr lang="es-ES" sz="1800" kern="1200" dirty="0"/>
        </a:p>
      </dsp:txBody>
      <dsp:txXfrm>
        <a:off x="2480074" y="3252555"/>
        <a:ext cx="1659360" cy="831259"/>
      </dsp:txXfrm>
    </dsp:sp>
    <dsp:sp modelId="{F33CCAD3-EA8F-409D-BA4E-A0CD17371570}">
      <dsp:nvSpPr>
        <dsp:cNvPr id="0" name=""/>
        <dsp:cNvSpPr/>
      </dsp:nvSpPr>
      <dsp:spPr>
        <a:xfrm>
          <a:off x="305081" y="1367558"/>
          <a:ext cx="1674267" cy="129486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800" kern="1200" dirty="0" smtClean="0"/>
            <a:t> Códigos</a:t>
          </a:r>
          <a:endParaRPr lang="es-ES" sz="1800" kern="1200" dirty="0"/>
        </a:p>
      </dsp:txBody>
      <dsp:txXfrm>
        <a:off x="550272" y="1557187"/>
        <a:ext cx="1183885" cy="9156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89115" y="545637"/>
            <a:ext cx="7212073" cy="78418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Sentido de pertenencia </a:t>
            </a:r>
            <a:endParaRPr lang="es-MX" dirty="0"/>
          </a:p>
        </p:txBody>
      </p:sp>
      <p:pic>
        <p:nvPicPr>
          <p:cNvPr id="1026" name="Picture 2" descr="CONSTRUYENDO SENTIDO DE PERTENENCIA, AMOR E IDENTIDAD - Corpoeducaci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113" y="1872639"/>
            <a:ext cx="5359078" cy="4071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3837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12850" y="1000126"/>
            <a:ext cx="9602788" cy="4115330"/>
          </a:xfrm>
        </p:spPr>
        <p:txBody>
          <a:bodyPr>
            <a:normAutofit/>
          </a:bodyPr>
          <a:lstStyle/>
          <a:p>
            <a:r>
              <a:rPr lang="es-ES" sz="3600" dirty="0" smtClean="0">
                <a:solidFill>
                  <a:schemeClr val="tx1"/>
                </a:solidFill>
              </a:rPr>
              <a:t>Desde que nacemos, los seres humanos pertenecemos a un grupo. El primer grupo es la familia y conforme crecemos nos integramos  a otros como compañeros, amigos y de todos ellos recibimos influencia </a:t>
            </a:r>
            <a:endParaRPr lang="es-MX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57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41300" y="-300037"/>
            <a:ext cx="9602788" cy="4115330"/>
          </a:xfrm>
        </p:spPr>
        <p:txBody>
          <a:bodyPr>
            <a:normAutofit/>
          </a:bodyPr>
          <a:lstStyle/>
          <a:p>
            <a:r>
              <a:rPr lang="es-ES" sz="2400" dirty="0" smtClean="0">
                <a:solidFill>
                  <a:schemeClr val="tx1"/>
                </a:solidFill>
              </a:rPr>
              <a:t>?Cómo somos?</a:t>
            </a:r>
          </a:p>
          <a:p>
            <a:r>
              <a:rPr lang="es-ES" sz="2400" dirty="0" smtClean="0">
                <a:solidFill>
                  <a:schemeClr val="tx1"/>
                </a:solidFill>
              </a:rPr>
              <a:t>La identidad personal  es el resultado de la influencia que recibimos por parte de los grupos a lo que pertenecemos. Cada grupo tiene:</a:t>
            </a:r>
            <a:endParaRPr lang="es-MX" sz="2400" dirty="0">
              <a:solidFill>
                <a:schemeClr val="tx1"/>
              </a:solidFill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013588341"/>
              </p:ext>
            </p:extLst>
          </p:nvPr>
        </p:nvGraphicFramePr>
        <p:xfrm>
          <a:off x="1874837" y="2228850"/>
          <a:ext cx="6826251" cy="4209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637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12850" y="1000126"/>
            <a:ext cx="9602788" cy="4115330"/>
          </a:xfrm>
        </p:spPr>
        <p:txBody>
          <a:bodyPr>
            <a:normAutofit/>
          </a:bodyPr>
          <a:lstStyle/>
          <a:p>
            <a:r>
              <a:rPr lang="es-ES" sz="3600" dirty="0" smtClean="0">
                <a:solidFill>
                  <a:schemeClr val="tx1"/>
                </a:solidFill>
              </a:rPr>
              <a:t>Entonces podemos decir , que somos el resultado de la pluriculturalidad, la influencia que recibimos por parte de las culturas de los grupos determinados a los que pertenecemos.</a:t>
            </a:r>
            <a:endParaRPr lang="es-MX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947863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38</TotalTime>
  <Words>106</Words>
  <Application>Microsoft Office PowerPoint</Application>
  <PresentationFormat>Panorámica</PresentationFormat>
  <Paragraphs>11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Sector</vt:lpstr>
      <vt:lpstr>Sentido de pertenencia 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Sentido de pertenencia</dc:title>
  <dc:creator>Liceo</dc:creator>
  <cp:lastModifiedBy>Liceo</cp:lastModifiedBy>
  <cp:revision>3</cp:revision>
  <dcterms:created xsi:type="dcterms:W3CDTF">2022-09-26T18:01:48Z</dcterms:created>
  <dcterms:modified xsi:type="dcterms:W3CDTF">2022-09-26T18:40:45Z</dcterms:modified>
</cp:coreProperties>
</file>