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229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562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5181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8044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9127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22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53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66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1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994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217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28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08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93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ECBD8D0-A4E5-42E3-8ADD-8CA0A121B279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E6BE968-FF24-4857-A392-53B8FD7C13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8000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C53D8-C81F-44EB-BAE9-E7949CE31A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Primeros grupos humanos en territorio mexicano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885F0C-5CF6-4E53-9E82-5BC593244E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26" name="Picture 2" descr="Los primeros grupos humanos en el actual territorio mexicano - YouTube">
            <a:extLst>
              <a:ext uri="{FF2B5EF4-FFF2-40B4-BE49-F238E27FC236}">
                <a16:creationId xmlns:a16="http://schemas.microsoft.com/office/drawing/2014/main" id="{F1C93994-814B-4901-8A59-B028A1DD6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267" y="337902"/>
            <a:ext cx="3968732" cy="222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82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ED503-AA95-4699-96BB-B32DC00FF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83432" y="-1696840"/>
            <a:ext cx="13535868" cy="93031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E6F9E5-88C1-4D99-8136-44D12BEF2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375" y="2478961"/>
            <a:ext cx="10554574" cy="3636511"/>
          </a:xfrm>
        </p:spPr>
        <p:txBody>
          <a:bodyPr>
            <a:noAutofit/>
          </a:bodyPr>
          <a:lstStyle/>
          <a:p>
            <a:r>
              <a:rPr lang="es-MX" sz="2800" dirty="0"/>
              <a:t>Los distintos grupos humanos que llegaron  al actual territorio mexicano provenían del norte de América.</a:t>
            </a:r>
          </a:p>
          <a:p>
            <a:r>
              <a:rPr lang="es-MX" sz="2800" dirty="0"/>
              <a:t>Los primeros americanos se trasladaron  de un lugar a otro porque tenían que conseguir alimentos; por ejemplo, animales mediante la caza y frutas y plantas por medio de la recolección</a:t>
            </a:r>
          </a:p>
          <a:p>
            <a:r>
              <a:rPr lang="es-MX" sz="2800" dirty="0"/>
              <a:t>Vivián en  cuevas o construían refugios de ramas y hojas, se  vestían con pieles de animales y utilizaban navajas y hachas de piedra o de hueso, así como cuerdas y redes. </a:t>
            </a:r>
          </a:p>
        </p:txBody>
      </p:sp>
      <p:pic>
        <p:nvPicPr>
          <p:cNvPr id="2050" name="Picture 2" descr="Los primeros grupos humanos en el actual territorio mexicano - YouTube">
            <a:extLst>
              <a:ext uri="{FF2B5EF4-FFF2-40B4-BE49-F238E27FC236}">
                <a16:creationId xmlns:a16="http://schemas.microsoft.com/office/drawing/2014/main" id="{52F89E40-6E1A-4C60-B1C4-653761AD0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17" y="-3876"/>
            <a:ext cx="3658603" cy="204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42E93-57A7-43C5-9B9C-B5DC383E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695" y="2639382"/>
            <a:ext cx="10571998" cy="970450"/>
          </a:xfrm>
        </p:spPr>
        <p:txBody>
          <a:bodyPr/>
          <a:lstStyle/>
          <a:p>
            <a:r>
              <a:rPr lang="es-MX" dirty="0"/>
              <a:t>Link del video  Los primeros grupos humanos en el actual territorio mexicano  </a:t>
            </a:r>
            <a:br>
              <a:rPr lang="es-MX" dirty="0"/>
            </a:br>
            <a:br>
              <a:rPr lang="es-MX" dirty="0"/>
            </a:br>
            <a:r>
              <a:rPr lang="es-MX" dirty="0"/>
              <a:t>HISTORIA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81DA73-4394-4271-9EEB-9385B536F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https://www.youtube.com/watch?v=mblTf9yhG2I</a:t>
            </a:r>
          </a:p>
        </p:txBody>
      </p:sp>
    </p:spTree>
    <p:extLst>
      <p:ext uri="{BB962C8B-B14F-4D97-AF65-F5344CB8AC3E}">
        <p14:creationId xmlns:p14="http://schemas.microsoft.com/office/powerpoint/2010/main" val="249637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9D7E7-DA4C-48C7-815C-DC924841B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568" y="5514473"/>
            <a:ext cx="10571998" cy="970450"/>
          </a:xfrm>
        </p:spPr>
        <p:txBody>
          <a:bodyPr/>
          <a:lstStyle/>
          <a:p>
            <a:r>
              <a:rPr lang="es-MX" dirty="0"/>
              <a:t>Tarea</a:t>
            </a:r>
            <a:br>
              <a:rPr lang="es-MX" dirty="0"/>
            </a:br>
            <a:br>
              <a:rPr lang="es-MX" dirty="0"/>
            </a:br>
            <a:r>
              <a:rPr lang="es-MX" dirty="0"/>
              <a:t>Deberás de revisar  el video del link anterior  y de acuerdo a el pegar las imágenes que se  dieron en la clase de hoy, de acuerdo a lo que explica el video anotarás pequeñas definiciones que consideres importantes para tus imágenes. </a:t>
            </a:r>
          </a:p>
        </p:txBody>
      </p:sp>
    </p:spTree>
    <p:extLst>
      <p:ext uri="{BB962C8B-B14F-4D97-AF65-F5344CB8AC3E}">
        <p14:creationId xmlns:p14="http://schemas.microsoft.com/office/powerpoint/2010/main" val="1991321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20</TotalTime>
  <Words>114</Words>
  <Application>Microsoft Office PowerPoint</Application>
  <PresentationFormat>Panorámica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Citable</vt:lpstr>
      <vt:lpstr>Primeros grupos humanos en territorio mexicano</vt:lpstr>
      <vt:lpstr>Presentación de PowerPoint</vt:lpstr>
      <vt:lpstr>Link del video  Los primeros grupos humanos en el actual territorio mexicano    HISTORIA </vt:lpstr>
      <vt:lpstr>Tarea  Deberás de revisar  el video del link anterior  y de acuerdo a el pegar las imágenes que se  dieron en la clase de hoy, de acuerdo a lo que explica el video anotarás pequeñas definiciones que consideres importantes para tus imágenes.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Primeros grupos humanos en territorio mexicano</dc:title>
  <dc:creator>Margarito hernández santiago</dc:creator>
  <cp:lastModifiedBy>Margarito hernández santiago</cp:lastModifiedBy>
  <cp:revision>3</cp:revision>
  <dcterms:created xsi:type="dcterms:W3CDTF">2022-10-11T03:03:48Z</dcterms:created>
  <dcterms:modified xsi:type="dcterms:W3CDTF">2022-10-12T03:03:35Z</dcterms:modified>
</cp:coreProperties>
</file>