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
  </p:notesMasterIdLst>
  <p:handoutMasterIdLst>
    <p:handoutMasterId r:id="rId14"/>
  </p:handoutMasterIdLst>
  <p:sldIdLst>
    <p:sldId id="256" r:id="rId2"/>
    <p:sldId id="370" r:id="rId3"/>
    <p:sldId id="372" r:id="rId4"/>
    <p:sldId id="353" r:id="rId5"/>
    <p:sldId id="371" r:id="rId6"/>
    <p:sldId id="262" r:id="rId7"/>
    <p:sldId id="2432" r:id="rId8"/>
    <p:sldId id="2433" r:id="rId9"/>
    <p:sldId id="365" r:id="rId10"/>
    <p:sldId id="2437" r:id="rId11"/>
    <p:sldId id="2438" r:id="rId1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1" autoAdjust="0"/>
  </p:normalViewPr>
  <p:slideViewPr>
    <p:cSldViewPr snapToGrid="0" showGuides="1">
      <p:cViewPr varScale="1">
        <p:scale>
          <a:sx n="48" d="100"/>
          <a:sy n="48" d="100"/>
        </p:scale>
        <p:origin x="902" y="43"/>
      </p:cViewPr>
      <p:guideLst>
        <p:guide orient="horz" pos="2160"/>
        <p:guide pos="3840"/>
      </p:guideLst>
    </p:cSldViewPr>
  </p:slid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81" d="100"/>
          <a:sy n="81" d="100"/>
        </p:scale>
        <p:origin x="393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3200" b="1" i="0" u="none" strike="noStrike" kern="1200" spc="0" baseline="0" noProof="0">
                <a:solidFill>
                  <a:schemeClr val="tx1"/>
                </a:solidFill>
                <a:latin typeface="+mn-lt"/>
                <a:ea typeface="+mn-ea"/>
                <a:cs typeface="+mn-cs"/>
              </a:defRPr>
            </a:pPr>
            <a:r>
              <a:rPr lang="es-ES" sz="3200" b="1" noProof="0" dirty="0">
                <a:solidFill>
                  <a:schemeClr val="tx1"/>
                </a:solidFill>
              </a:rPr>
              <a:t>TÍTULO DEL GRÁFICO</a:t>
            </a:r>
          </a:p>
        </c:rich>
      </c:tx>
      <c:overlay val="0"/>
      <c:spPr>
        <a:noFill/>
        <a:ln>
          <a:noFill/>
        </a:ln>
        <a:effectLst/>
      </c:spPr>
      <c:txPr>
        <a:bodyPr rot="0" spcFirstLastPara="1" vertOverflow="ellipsis" vert="horz" wrap="square" anchor="ctr" anchorCtr="1"/>
        <a:lstStyle/>
        <a:p>
          <a:pPr>
            <a:defRPr lang="es-ES" sz="3200" b="1" i="0" u="none" strike="noStrike" kern="1200" spc="0" baseline="0" noProof="0">
              <a:solidFill>
                <a:schemeClr val="tx1"/>
              </a:solidFill>
              <a:latin typeface="+mn-lt"/>
              <a:ea typeface="+mn-ea"/>
              <a:cs typeface="+mn-cs"/>
            </a:defRPr>
          </a:pPr>
          <a:endParaRPr lang="es-MX"/>
        </a:p>
      </c:txPr>
    </c:title>
    <c:autoTitleDeleted val="0"/>
    <c:plotArea>
      <c:layout>
        <c:manualLayout>
          <c:layoutTarget val="inner"/>
          <c:xMode val="edge"/>
          <c:yMode val="edge"/>
          <c:x val="9.2099667834623727E-2"/>
          <c:y val="0.1782071795216735"/>
          <c:w val="0.8158006643307526"/>
          <c:h val="0.64745731930331984"/>
        </c:manualLayout>
      </c:layout>
      <c:doughnutChart>
        <c:varyColors val="1"/>
        <c:ser>
          <c:idx val="0"/>
          <c:order val="0"/>
          <c:tx>
            <c:strRef>
              <c:f>Лист1!$B$1</c:f>
              <c:strCache>
                <c:ptCount val="1"/>
                <c:pt idx="0">
                  <c:v>Fila</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3A2-4DE0-8664-F0E576FF22DB}"/>
              </c:ext>
            </c:extLst>
          </c:dPt>
          <c:dPt>
            <c:idx val="1"/>
            <c:bubble3D val="0"/>
            <c:spPr>
              <a:solidFill>
                <a:schemeClr val="accent2"/>
              </a:solidFill>
              <a:ln w="19050">
                <a:noFill/>
              </a:ln>
              <a:effectLst/>
            </c:spPr>
            <c:extLst>
              <c:ext xmlns:c16="http://schemas.microsoft.com/office/drawing/2014/chart" uri="{C3380CC4-5D6E-409C-BE32-E72D297353CC}">
                <c16:uniqueId val="{00000003-A3A2-4DE0-8664-F0E576FF22DB}"/>
              </c:ext>
            </c:extLst>
          </c:dPt>
          <c:dPt>
            <c:idx val="2"/>
            <c:bubble3D val="0"/>
            <c:spPr>
              <a:solidFill>
                <a:schemeClr val="accent3"/>
              </a:solidFill>
              <a:ln w="19050">
                <a:noFill/>
              </a:ln>
              <a:effectLst/>
            </c:spPr>
            <c:extLst>
              <c:ext xmlns:c16="http://schemas.microsoft.com/office/drawing/2014/chart" uri="{C3380CC4-5D6E-409C-BE32-E72D297353CC}">
                <c16:uniqueId val="{00000005-A3A2-4DE0-8664-F0E576FF22DB}"/>
              </c:ext>
            </c:extLst>
          </c:dPt>
          <c:dPt>
            <c:idx val="3"/>
            <c:bubble3D val="0"/>
            <c:spPr>
              <a:solidFill>
                <a:schemeClr val="accent4"/>
              </a:solidFill>
              <a:ln w="19050">
                <a:noFill/>
              </a:ln>
              <a:effectLst/>
            </c:spPr>
            <c:extLst>
              <c:ext xmlns:c16="http://schemas.microsoft.com/office/drawing/2014/chart" uri="{C3380CC4-5D6E-409C-BE32-E72D297353CC}">
                <c16:uniqueId val="{00000007-A3A2-4DE0-8664-F0E576FF22DB}"/>
              </c:ext>
            </c:extLst>
          </c:dPt>
          <c:dPt>
            <c:idx val="4"/>
            <c:bubble3D val="0"/>
            <c:spPr>
              <a:solidFill>
                <a:schemeClr val="accent5"/>
              </a:solidFill>
              <a:ln w="19050">
                <a:noFill/>
              </a:ln>
              <a:effectLst/>
            </c:spPr>
            <c:extLst>
              <c:ext xmlns:c16="http://schemas.microsoft.com/office/drawing/2014/chart" uri="{C3380CC4-5D6E-409C-BE32-E72D297353CC}">
                <c16:uniqueId val="{00000009-A3A2-4DE0-8664-F0E576FF22DB}"/>
              </c:ext>
            </c:extLst>
          </c:dPt>
          <c:dPt>
            <c:idx val="5"/>
            <c:bubble3D val="0"/>
            <c:spPr>
              <a:solidFill>
                <a:schemeClr val="accent6"/>
              </a:solidFill>
              <a:ln w="19050">
                <a:noFill/>
              </a:ln>
              <a:effectLst/>
            </c:spPr>
            <c:extLst>
              <c:ext xmlns:c16="http://schemas.microsoft.com/office/drawing/2014/chart" uri="{C3380CC4-5D6E-409C-BE32-E72D297353CC}">
                <c16:uniqueId val="{0000000B-A3A2-4DE0-8664-F0E576FF22DB}"/>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A3A2-4DE0-8664-F0E576FF22DB}"/>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A3A2-4DE0-8664-F0E576FF22DB}"/>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A3A2-4DE0-8664-F0E576FF22DB}"/>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A3A2-4DE0-8664-F0E576FF22DB}"/>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A3A2-4DE0-8664-F0E576FF22DB}"/>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A3A2-4DE0-8664-F0E576FF22DB}"/>
              </c:ext>
            </c:extLst>
          </c:dPt>
          <c:dLbls>
            <c:spPr>
              <a:noFill/>
              <a:ln>
                <a:noFill/>
              </a:ln>
              <a:effectLst/>
            </c:spPr>
            <c:txPr>
              <a:bodyPr rot="0" spcFirstLastPara="1" vertOverflow="ellipsis" vert="horz" wrap="square" anchor="ctr" anchorCtr="1"/>
              <a:lstStyle/>
              <a:p>
                <a:pPr>
                  <a:defRPr lang="es-ES" sz="1197" b="1" i="0" u="none" strike="noStrike" kern="1200" baseline="0" noProof="0">
                    <a:solidFill>
                      <a:schemeClr val="bg1"/>
                    </a:solidFill>
                    <a:latin typeface="+mn-lt"/>
                    <a:ea typeface="+mn-ea"/>
                    <a:cs typeface="+mn-cs"/>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Лист1!$A$2:$A$13</c:f>
              <c:strCache>
                <c:ptCount val="5"/>
                <c:pt idx="0">
                  <c:v>Ene </c:v>
                </c:pt>
                <c:pt idx="1">
                  <c:v>Feb</c:v>
                </c:pt>
                <c:pt idx="2">
                  <c:v>Mar</c:v>
                </c:pt>
                <c:pt idx="3">
                  <c:v>Abr</c:v>
                </c:pt>
                <c:pt idx="4">
                  <c:v>Mayo</c:v>
                </c:pt>
              </c:strCache>
            </c:strRef>
          </c:cat>
          <c:val>
            <c:numRef>
              <c:f>Лист1!$B$2:$B$13</c:f>
              <c:numCache>
                <c:formatCode>General</c:formatCode>
                <c:ptCount val="12"/>
                <c:pt idx="0">
                  <c:v>10000</c:v>
                </c:pt>
                <c:pt idx="1">
                  <c:v>17000</c:v>
                </c:pt>
                <c:pt idx="2">
                  <c:v>15000</c:v>
                </c:pt>
                <c:pt idx="3">
                  <c:v>25000</c:v>
                </c:pt>
                <c:pt idx="4">
                  <c:v>21000</c:v>
                </c:pt>
              </c:numCache>
            </c:numRef>
          </c:val>
          <c:extLst>
            <c:ext xmlns:c16="http://schemas.microsoft.com/office/drawing/2014/chart" uri="{C3380CC4-5D6E-409C-BE32-E72D297353CC}">
              <c16:uniqueId val="{00000018-A3A2-4DE0-8664-F0E576FF22DB}"/>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1.7226888433974505E-2"/>
          <c:y val="0.94266528124840177"/>
          <c:w val="0.97870772687357976"/>
          <c:h val="5.73347187515982E-2"/>
        </c:manualLayout>
      </c:layout>
      <c:overlay val="0"/>
      <c:spPr>
        <a:noFill/>
        <a:ln>
          <a:noFill/>
        </a:ln>
        <a:effectLst/>
      </c:spPr>
      <c:txPr>
        <a:bodyPr rot="0" spcFirstLastPara="1" vertOverflow="ellipsis" vert="horz" wrap="square" anchor="ctr" anchorCtr="1"/>
        <a:lstStyle/>
        <a:p>
          <a:pPr algn="dist">
            <a:defRPr lang="es-ES" sz="1600" b="0" i="0" u="none" strike="noStrike" kern="1200" baseline="0" noProof="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lang="es-ES" noProof="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863C6EEF-D908-4B42-9CF2-33533DC7C6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ED71ECC3-B547-4819-B178-239BC0111C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FBD6824-E57E-4DE0-A44A-7CFE54B1EF36}" type="datetime1">
              <a:rPr lang="es-ES" smtClean="0"/>
              <a:t>26/09/2022</a:t>
            </a:fld>
            <a:endParaRPr lang="es-ES" dirty="0"/>
          </a:p>
        </p:txBody>
      </p:sp>
      <p:sp>
        <p:nvSpPr>
          <p:cNvPr id="4" name="Marcador de pie de página 3">
            <a:extLst>
              <a:ext uri="{FF2B5EF4-FFF2-40B4-BE49-F238E27FC236}">
                <a16:creationId xmlns:a16="http://schemas.microsoft.com/office/drawing/2014/main" id="{6D4FF242-945C-44B0-95A6-CF62523278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6F0E7E7A-C631-4CA4-A0E6-20EB28A8C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A3D0191-2BEA-48B8-8E8A-2A9D1EC3A210}" type="slidenum">
              <a:rPr lang="es-ES" smtClean="0"/>
              <a:t>‹Nº›</a:t>
            </a:fld>
            <a:endParaRPr lang="es-ES"/>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8459D-3E05-4BC4-89C3-940F666B41C0}" type="datetime1">
              <a:rPr lang="es-ES" smtClean="0"/>
              <a:pPr/>
              <a:t>26/09/2022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560C251-82B7-4253-A774-38D73C276BCE}" type="slidenum">
              <a:rPr lang="es-ES" noProof="0" smtClean="0"/>
              <a:t>‹Nº›</a:t>
            </a:fld>
            <a:endParaRPr lang="es-ES" noProof="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1</a:t>
            </a:fld>
            <a:endParaRPr lang="es-ES"/>
          </a:p>
        </p:txBody>
      </p:sp>
    </p:spTree>
    <p:extLst>
      <p:ext uri="{BB962C8B-B14F-4D97-AF65-F5344CB8AC3E}">
        <p14:creationId xmlns:p14="http://schemas.microsoft.com/office/powerpoint/2010/main" val="14221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10</a:t>
            </a:fld>
            <a:endParaRPr lang="es-ES"/>
          </a:p>
        </p:txBody>
      </p:sp>
    </p:spTree>
    <p:extLst>
      <p:ext uri="{BB962C8B-B14F-4D97-AF65-F5344CB8AC3E}">
        <p14:creationId xmlns:p14="http://schemas.microsoft.com/office/powerpoint/2010/main" val="58529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11</a:t>
            </a:fld>
            <a:endParaRPr lang="es-ES"/>
          </a:p>
        </p:txBody>
      </p:sp>
    </p:spTree>
    <p:extLst>
      <p:ext uri="{BB962C8B-B14F-4D97-AF65-F5344CB8AC3E}">
        <p14:creationId xmlns:p14="http://schemas.microsoft.com/office/powerpoint/2010/main" val="165996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2</a:t>
            </a:fld>
            <a:endParaRPr lang="es-ES"/>
          </a:p>
        </p:txBody>
      </p:sp>
    </p:spTree>
    <p:extLst>
      <p:ext uri="{BB962C8B-B14F-4D97-AF65-F5344CB8AC3E}">
        <p14:creationId xmlns:p14="http://schemas.microsoft.com/office/powerpoint/2010/main" val="277062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3</a:t>
            </a:fld>
            <a:endParaRPr lang="es-ES"/>
          </a:p>
        </p:txBody>
      </p:sp>
    </p:spTree>
    <p:extLst>
      <p:ext uri="{BB962C8B-B14F-4D97-AF65-F5344CB8AC3E}">
        <p14:creationId xmlns:p14="http://schemas.microsoft.com/office/powerpoint/2010/main" val="176883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4</a:t>
            </a:fld>
            <a:endParaRPr lang="es-ES"/>
          </a:p>
        </p:txBody>
      </p:sp>
    </p:spTree>
    <p:extLst>
      <p:ext uri="{BB962C8B-B14F-4D97-AF65-F5344CB8AC3E}">
        <p14:creationId xmlns:p14="http://schemas.microsoft.com/office/powerpoint/2010/main" val="8696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5</a:t>
            </a:fld>
            <a:endParaRPr lang="es-ES"/>
          </a:p>
        </p:txBody>
      </p:sp>
    </p:spTree>
    <p:extLst>
      <p:ext uri="{BB962C8B-B14F-4D97-AF65-F5344CB8AC3E}">
        <p14:creationId xmlns:p14="http://schemas.microsoft.com/office/powerpoint/2010/main" val="34044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6</a:t>
            </a:fld>
            <a:endParaRPr lang="es-ES"/>
          </a:p>
        </p:txBody>
      </p:sp>
    </p:spTree>
    <p:extLst>
      <p:ext uri="{BB962C8B-B14F-4D97-AF65-F5344CB8AC3E}">
        <p14:creationId xmlns:p14="http://schemas.microsoft.com/office/powerpoint/2010/main" val="164000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7</a:t>
            </a:fld>
            <a:endParaRPr lang="es-ES"/>
          </a:p>
        </p:txBody>
      </p:sp>
    </p:spTree>
    <p:extLst>
      <p:ext uri="{BB962C8B-B14F-4D97-AF65-F5344CB8AC3E}">
        <p14:creationId xmlns:p14="http://schemas.microsoft.com/office/powerpoint/2010/main" val="63893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8</a:t>
            </a:fld>
            <a:endParaRPr lang="es-ES"/>
          </a:p>
        </p:txBody>
      </p:sp>
    </p:spTree>
    <p:extLst>
      <p:ext uri="{BB962C8B-B14F-4D97-AF65-F5344CB8AC3E}">
        <p14:creationId xmlns:p14="http://schemas.microsoft.com/office/powerpoint/2010/main" val="51264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9</a:t>
            </a:fld>
            <a:endParaRPr lang="es-ES"/>
          </a:p>
        </p:txBody>
      </p:sp>
    </p:spTree>
    <p:extLst>
      <p:ext uri="{BB962C8B-B14F-4D97-AF65-F5344CB8AC3E}">
        <p14:creationId xmlns:p14="http://schemas.microsoft.com/office/powerpoint/2010/main" val="37214309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pic>
        <p:nvPicPr>
          <p:cNvPr id="12" name="Imagen 2" descr="Resultado de imagen para textura de papel">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fecha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rtlCol="0"/>
          <a:lstStyle/>
          <a:p>
            <a:pPr rtl="0"/>
            <a:r>
              <a:rPr lang="es-ES" noProof="0" dirty="0"/>
              <a:t>12/3/2019</a:t>
            </a:r>
          </a:p>
        </p:txBody>
      </p:sp>
      <p:sp>
        <p:nvSpPr>
          <p:cNvPr id="5" name="Marcador de pie de página 4">
            <a:extLst>
              <a:ext uri="{FF2B5EF4-FFF2-40B4-BE49-F238E27FC236}">
                <a16:creationId xmlns:a16="http://schemas.microsoft.com/office/drawing/2014/main" id="{D1ED6DB3-2D29-43E3-B310-A3B2D8D4F06E}"/>
              </a:ext>
            </a:extLst>
          </p:cNvPr>
          <p:cNvSpPr>
            <a:spLocks noGrp="1"/>
          </p:cNvSpPr>
          <p:nvPr>
            <p:ph type="ftr" sz="quarter" idx="11"/>
          </p:nvPr>
        </p:nvSpPr>
        <p:spPr/>
        <p:txBody>
          <a:bodyPr rtlCol="0"/>
          <a:lstStyle/>
          <a:p>
            <a:pPr rtl="0"/>
            <a:endParaRPr lang="es-ES" noProof="0" dirty="0"/>
          </a:p>
        </p:txBody>
      </p:sp>
      <p:sp>
        <p:nvSpPr>
          <p:cNvPr id="8" name="Título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rtlCol="0" anchor="b"/>
          <a:lstStyle>
            <a:lvl1pPr>
              <a:defRPr sz="6000"/>
            </a:lvl1pPr>
          </a:lstStyle>
          <a:p>
            <a:pPr rtl="0"/>
            <a:r>
              <a:rPr lang="es-ES" noProof="0" dirty="0"/>
              <a:t>Título de la presentación</a:t>
            </a:r>
          </a:p>
        </p:txBody>
      </p:sp>
      <p:sp>
        <p:nvSpPr>
          <p:cNvPr id="9" name="Marcador de texto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10" name="Marcador de posición de imagen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rtlCol="0" anchor="ctr">
            <a:noAutofit/>
          </a:bodyPr>
          <a:lstStyle>
            <a:lvl1pPr marL="0" indent="0" algn="ctr">
              <a:buNone/>
              <a:defRPr/>
            </a:lvl1pPr>
          </a:lstStyle>
          <a:p>
            <a:pPr rtl="0"/>
            <a:r>
              <a:rPr lang="es-ES" noProof="0" dirty="0"/>
              <a:t>Insertar imagen</a:t>
            </a:r>
          </a:p>
        </p:txBody>
      </p:sp>
      <p:cxnSp>
        <p:nvCxnSpPr>
          <p:cNvPr id="11" name="Conector recto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4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Rectángulo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título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pPr rtl="0"/>
            <a:r>
              <a:rPr lang="es-ES" noProof="0"/>
              <a:t>HACER CLIC PARA EDITAR EL ESTILO DEL TÍTULO DEL PATRÓN</a:t>
            </a:r>
          </a:p>
        </p:txBody>
      </p:sp>
      <p:sp>
        <p:nvSpPr>
          <p:cNvPr id="3" name="Marcador de texto 2">
            <a:extLst>
              <a:ext uri="{FF2B5EF4-FFF2-40B4-BE49-F238E27FC236}">
                <a16:creationId xmlns:a16="http://schemas.microsoft.com/office/drawing/2014/main" id="{3306DBFE-56E7-41B6-A90F-598560CEC480}"/>
              </a:ext>
            </a:extLst>
          </p:cNvPr>
          <p:cNvSpPr>
            <a:spLocks noGrp="1"/>
          </p:cNvSpPr>
          <p:nvPr>
            <p:ph type="body" idx="1" hasCustomPrompt="1"/>
          </p:nvPr>
        </p:nvSpPr>
        <p:spPr>
          <a:xfrm>
            <a:off x="839789" y="1834486"/>
            <a:ext cx="4998304" cy="464160"/>
          </a:xfrm>
        </p:spPr>
        <p:txBody>
          <a:bodyPr rtlCol="0"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a:extLst>
              <a:ext uri="{FF2B5EF4-FFF2-40B4-BE49-F238E27FC236}">
                <a16:creationId xmlns:a16="http://schemas.microsoft.com/office/drawing/2014/main" id="{72EF0821-71C9-4AD5-A484-044C266B1EF6}"/>
              </a:ext>
            </a:extLst>
          </p:cNvPr>
          <p:cNvSpPr>
            <a:spLocks noGrp="1"/>
          </p:cNvSpPr>
          <p:nvPr>
            <p:ph sz="half" idx="2" hasCustomPrompt="1"/>
          </p:nvPr>
        </p:nvSpPr>
        <p:spPr>
          <a:xfrm>
            <a:off x="839789" y="2485545"/>
            <a:ext cx="4998304" cy="3857441"/>
          </a:xfrm>
        </p:spPr>
        <p:txBody>
          <a:bodyPr rtlCol="0">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a:extLst>
              <a:ext uri="{FF2B5EF4-FFF2-40B4-BE49-F238E27FC236}">
                <a16:creationId xmlns:a16="http://schemas.microsoft.com/office/drawing/2014/main" id="{58424212-10C6-435C-9740-5A6D6555DE6A}"/>
              </a:ext>
            </a:extLst>
          </p:cNvPr>
          <p:cNvSpPr>
            <a:spLocks noGrp="1"/>
          </p:cNvSpPr>
          <p:nvPr>
            <p:ph type="body" sz="quarter" idx="3" hasCustomPrompt="1"/>
          </p:nvPr>
        </p:nvSpPr>
        <p:spPr>
          <a:xfrm>
            <a:off x="6368980" y="1834486"/>
            <a:ext cx="5022920" cy="464160"/>
          </a:xfrm>
        </p:spPr>
        <p:txBody>
          <a:bodyPr rtlCol="0"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a:extLst>
              <a:ext uri="{FF2B5EF4-FFF2-40B4-BE49-F238E27FC236}">
                <a16:creationId xmlns:a16="http://schemas.microsoft.com/office/drawing/2014/main" id="{5DA0FD89-715C-4877-95B3-C4BCBAED7812}"/>
              </a:ext>
            </a:extLst>
          </p:cNvPr>
          <p:cNvSpPr>
            <a:spLocks noGrp="1"/>
          </p:cNvSpPr>
          <p:nvPr>
            <p:ph sz="quarter" idx="4" hasCustomPrompt="1"/>
          </p:nvPr>
        </p:nvSpPr>
        <p:spPr>
          <a:xfrm>
            <a:off x="6368980" y="2485545"/>
            <a:ext cx="5022920" cy="3857441"/>
          </a:xfrm>
        </p:spPr>
        <p:txBody>
          <a:bodyPr rtlCol="0">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10" name="Conector recto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Forma 61">
            <a:extLst>
              <a:ext uri="{FF2B5EF4-FFF2-40B4-BE49-F238E27FC236}">
                <a16:creationId xmlns:a16="http://schemas.microsoft.com/office/drawing/2014/main" id="{885D84D5-64E4-49F2-B5BA-3A40FA942526}"/>
              </a:ext>
            </a:extLst>
          </p:cNvPr>
          <p:cNvSpPr/>
          <p:nvPr userDrawn="1"/>
        </p:nvSpPr>
        <p:spPr>
          <a:xfrm>
            <a:off x="8907392"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2" name="Marcador de pie de página 1">
            <a:extLst>
              <a:ext uri="{FF2B5EF4-FFF2-40B4-BE49-F238E27FC236}">
                <a16:creationId xmlns:a16="http://schemas.microsoft.com/office/drawing/2014/main" id="{8E1FC3F9-40ED-294D-848B-D86F60198E62}"/>
              </a:ext>
            </a:extLst>
          </p:cNvPr>
          <p:cNvSpPr>
            <a:spLocks noGrp="1"/>
          </p:cNvSpPr>
          <p:nvPr>
            <p:ph type="ftr" sz="quarter" idx="13"/>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20737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s contenidos">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Rectángulo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título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pPr rtl="0"/>
            <a:r>
              <a:rPr lang="es-ES" noProof="0"/>
              <a:t>HACER CLIC PARA EDITAR EL ESTILO DEL TÍTULO DEL PATRÓN</a:t>
            </a:r>
          </a:p>
        </p:txBody>
      </p:sp>
      <p:sp>
        <p:nvSpPr>
          <p:cNvPr id="34" name="Forma 61">
            <a:extLst>
              <a:ext uri="{FF2B5EF4-FFF2-40B4-BE49-F238E27FC236}">
                <a16:creationId xmlns:a16="http://schemas.microsoft.com/office/drawing/2014/main" id="{885D84D5-64E4-49F2-B5BA-3A40FA942526}"/>
              </a:ext>
            </a:extLst>
          </p:cNvPr>
          <p:cNvSpPr/>
          <p:nvPr userDrawn="1"/>
        </p:nvSpPr>
        <p:spPr>
          <a:xfrm>
            <a:off x="8906462"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2" name="Marcador de pie de página 1">
            <a:extLst>
              <a:ext uri="{FF2B5EF4-FFF2-40B4-BE49-F238E27FC236}">
                <a16:creationId xmlns:a16="http://schemas.microsoft.com/office/drawing/2014/main" id="{8E1FC3F9-40ED-294D-848B-D86F60198E62}"/>
              </a:ext>
            </a:extLst>
          </p:cNvPr>
          <p:cNvSpPr>
            <a:spLocks noGrp="1"/>
          </p:cNvSpPr>
          <p:nvPr>
            <p:ph type="ftr" sz="quarter" idx="13"/>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rtlCol="0"/>
          <a:lstStyle/>
          <a:p>
            <a:pPr rtl="0"/>
            <a:fld id="{45C00377-489B-40EC-B059-26BDDD2E89B9}" type="slidenum">
              <a:rPr lang="es-ES" noProof="0" smtClean="0"/>
              <a:pPr rtl="0"/>
              <a:t>‹Nº›</a:t>
            </a:fld>
            <a:endParaRPr lang="es-ES" noProof="0"/>
          </a:p>
        </p:txBody>
      </p:sp>
      <p:sp>
        <p:nvSpPr>
          <p:cNvPr id="15" name="Marcador de contenido 2">
            <a:extLst>
              <a:ext uri="{FF2B5EF4-FFF2-40B4-BE49-F238E27FC236}">
                <a16:creationId xmlns:a16="http://schemas.microsoft.com/office/drawing/2014/main" id="{82080A71-84F0-4C3F-90B7-21715ABC23A1}"/>
              </a:ext>
            </a:extLst>
          </p:cNvPr>
          <p:cNvSpPr>
            <a:spLocks noGrp="1"/>
          </p:cNvSpPr>
          <p:nvPr>
            <p:ph sz="half" idx="1" hasCustomPrompt="1"/>
          </p:nvPr>
        </p:nvSpPr>
        <p:spPr>
          <a:xfrm>
            <a:off x="838200" y="1825625"/>
            <a:ext cx="4984820" cy="453072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6" name="Marcador de posición de contenido 3">
            <a:extLst>
              <a:ext uri="{FF2B5EF4-FFF2-40B4-BE49-F238E27FC236}">
                <a16:creationId xmlns:a16="http://schemas.microsoft.com/office/drawing/2014/main" id="{B20FD831-631B-4241-92C7-347840346753}"/>
              </a:ext>
            </a:extLst>
          </p:cNvPr>
          <p:cNvSpPr>
            <a:spLocks noGrp="1"/>
          </p:cNvSpPr>
          <p:nvPr>
            <p:ph sz="half" idx="2" hasCustomPrompt="1"/>
          </p:nvPr>
        </p:nvSpPr>
        <p:spPr>
          <a:xfrm>
            <a:off x="6368978" y="1825625"/>
            <a:ext cx="4984821" cy="454114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3106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con título">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Título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rtlCol="0" anchor="b">
            <a:normAutofit/>
          </a:bodyPr>
          <a:lstStyle>
            <a:lvl1pPr>
              <a:defRPr sz="3600" b="1" cap="all" baseline="0">
                <a:latin typeface="+mn-lt"/>
              </a:defRPr>
            </a:lvl1pPr>
          </a:lstStyle>
          <a:p>
            <a:pPr rtl="0"/>
            <a:r>
              <a:rPr lang="es-ES" noProof="0"/>
              <a:t>Haga clic para modificar el estilo de título del patrón</a:t>
            </a:r>
          </a:p>
        </p:txBody>
      </p:sp>
      <p:cxnSp>
        <p:nvCxnSpPr>
          <p:cNvPr id="25" name="Conector recto 24">
            <a:extLst>
              <a:ext uri="{FF2B5EF4-FFF2-40B4-BE49-F238E27FC236}">
                <a16:creationId xmlns:a16="http://schemas.microsoft.com/office/drawing/2014/main" id="{1F0DC2E4-7646-43BF-B8DC-85D33B146272}"/>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Marcador de posición de texto 3">
            <a:extLst>
              <a:ext uri="{FF2B5EF4-FFF2-40B4-BE49-F238E27FC236}">
                <a16:creationId xmlns:a16="http://schemas.microsoft.com/office/drawing/2014/main" id="{334D568D-1395-4E42-AB87-72144A6E1228}"/>
              </a:ext>
            </a:extLst>
          </p:cNvPr>
          <p:cNvSpPr>
            <a:spLocks noGrp="1"/>
          </p:cNvSpPr>
          <p:nvPr>
            <p:ph type="body" sz="half" idx="2" hasCustomPrompt="1"/>
          </p:nvPr>
        </p:nvSpPr>
        <p:spPr>
          <a:xfrm>
            <a:off x="608639" y="2406770"/>
            <a:ext cx="3932237" cy="3660626"/>
          </a:xfrm>
        </p:spPr>
        <p:txBody>
          <a:bodyPr lIns="0" rIns="0" rtlCol="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9" name="Marcador de posición de número de diapositiva 5">
            <a:extLst>
              <a:ext uri="{FF2B5EF4-FFF2-40B4-BE49-F238E27FC236}">
                <a16:creationId xmlns:a16="http://schemas.microsoft.com/office/drawing/2014/main" id="{C2C316D0-E8BC-4D59-90AF-B2836E34B7C1}"/>
              </a:ext>
            </a:extLst>
          </p:cNvPr>
          <p:cNvSpPr>
            <a:spLocks noGrp="1"/>
          </p:cNvSpPr>
          <p:nvPr>
            <p:ph type="sldNum" sz="quarter" idx="12"/>
          </p:nvPr>
        </p:nvSpPr>
        <p:spPr>
          <a:xfrm>
            <a:off x="9125680" y="6356350"/>
            <a:ext cx="2743200" cy="365125"/>
          </a:xfrm>
          <a:prstGeom prst="rect">
            <a:avLst/>
          </a:prstGeom>
        </p:spPr>
        <p:txBody>
          <a:bodyPr rtlCol="0"/>
          <a:lstStyle>
            <a:lvl1pPr>
              <a:defRPr>
                <a:solidFill>
                  <a:schemeClr val="tx1"/>
                </a:solidFill>
              </a:defRPr>
            </a:lvl1pPr>
          </a:lstStyle>
          <a:p>
            <a:pPr rtl="0"/>
            <a:fld id="{45C00377-489B-40EC-B059-26BDDD2E89B9}" type="slidenum">
              <a:rPr lang="es-ES" noProof="0" smtClean="0"/>
              <a:pPr rtl="0"/>
              <a:t>‹Nº›</a:t>
            </a:fld>
            <a:endParaRPr lang="es-ES" noProof="0"/>
          </a:p>
        </p:txBody>
      </p:sp>
      <p:sp>
        <p:nvSpPr>
          <p:cNvPr id="8" name="Marcador de contenido 2">
            <a:extLst>
              <a:ext uri="{FF2B5EF4-FFF2-40B4-BE49-F238E27FC236}">
                <a16:creationId xmlns:a16="http://schemas.microsoft.com/office/drawing/2014/main" id="{56E03126-52D6-406F-9E9F-48282C80744F}"/>
              </a:ext>
            </a:extLst>
          </p:cNvPr>
          <p:cNvSpPr>
            <a:spLocks noGrp="1"/>
          </p:cNvSpPr>
          <p:nvPr>
            <p:ph idx="1" hasCustomPrompt="1"/>
          </p:nvPr>
        </p:nvSpPr>
        <p:spPr>
          <a:xfrm>
            <a:off x="5758154" y="457200"/>
            <a:ext cx="5789425" cy="5610195"/>
          </a:xfrm>
        </p:spPr>
        <p:txBody>
          <a:bodyPr rtlCol="0">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8661703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8D7E2834-A8D4-4FE6-9FC0-253BF2CB0A4B}"/>
              </a:ext>
            </a:extLst>
          </p:cNvPr>
          <p:cNvSpPr/>
          <p:nvPr userDrawn="1"/>
        </p:nvSpPr>
        <p:spPr>
          <a:xfrm flipV="1">
            <a:off x="0" y="1518978"/>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título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pPr rtl="0"/>
            <a:r>
              <a:rPr lang="es-ES" noProof="0"/>
              <a:t>HACER CLIC PARA EDITAR EL ESTILO DEL TÍTULO DEL PATRÓN</a:t>
            </a:r>
          </a:p>
        </p:txBody>
      </p:sp>
      <p:sp>
        <p:nvSpPr>
          <p:cNvPr id="12" name="Forma 61">
            <a:extLst>
              <a:ext uri="{FF2B5EF4-FFF2-40B4-BE49-F238E27FC236}">
                <a16:creationId xmlns:a16="http://schemas.microsoft.com/office/drawing/2014/main" id="{76301C53-A459-4782-ADBF-6A23AD90F228}"/>
              </a:ext>
            </a:extLst>
          </p:cNvPr>
          <p:cNvSpPr/>
          <p:nvPr userDrawn="1"/>
        </p:nvSpPr>
        <p:spPr>
          <a:xfrm>
            <a:off x="8907185"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2" name="Marcador de pie de página 1">
            <a:extLst>
              <a:ext uri="{FF2B5EF4-FFF2-40B4-BE49-F238E27FC236}">
                <a16:creationId xmlns:a16="http://schemas.microsoft.com/office/drawing/2014/main" id="{4AA1A3FF-B6E6-5147-80A4-EB0FDCD922A6}"/>
              </a:ext>
            </a:extLst>
          </p:cNvPr>
          <p:cNvSpPr>
            <a:spLocks noGrp="1"/>
          </p:cNvSpPr>
          <p:nvPr>
            <p:ph type="ftr" sz="quarter" idx="10"/>
          </p:nvPr>
        </p:nvSpPr>
        <p:spPr/>
        <p:txBody>
          <a:bodyPr rtlCol="0"/>
          <a:lstStyle/>
          <a:p>
            <a:pPr rtl="0"/>
            <a:endParaRPr lang="es-ES" noProof="0"/>
          </a:p>
        </p:txBody>
      </p:sp>
      <p:sp>
        <p:nvSpPr>
          <p:cNvPr id="5" name="Marcador de número de diapositiva 4">
            <a:extLst>
              <a:ext uri="{FF2B5EF4-FFF2-40B4-BE49-F238E27FC236}">
                <a16:creationId xmlns:a16="http://schemas.microsoft.com/office/drawing/2014/main" id="{36A80195-D02B-8843-BA61-A079D04D9C2F}"/>
              </a:ext>
            </a:extLst>
          </p:cNvPr>
          <p:cNvSpPr>
            <a:spLocks noGrp="1"/>
          </p:cNvSpPr>
          <p:nvPr>
            <p:ph type="sldNum" sz="quarter" idx="11"/>
          </p:nvPr>
        </p:nvSpPr>
        <p:spPr>
          <a:xfrm>
            <a:off x="11269362" y="6349088"/>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228376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5E096579-E85F-CE49-A1E7-090D69C7D3D9}"/>
              </a:ext>
            </a:extLst>
          </p:cNvPr>
          <p:cNvSpPr>
            <a:spLocks noGrp="1"/>
          </p:cNvSpPr>
          <p:nvPr>
            <p:ph type="sldNum" sz="quarter" idx="11"/>
          </p:nvPr>
        </p:nvSpPr>
        <p:spPr>
          <a:xfrm>
            <a:off x="11269362" y="6349088"/>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22952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Rectángulo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Marcador de título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pPr rtl="0"/>
            <a:r>
              <a:rPr lang="es-ES" noProof="0"/>
              <a:t>HACER CLIC PARA EDITAR EL ESTILO DEL TÍTULO DEL PATRÓN</a:t>
            </a:r>
          </a:p>
        </p:txBody>
      </p:sp>
      <p:sp>
        <p:nvSpPr>
          <p:cNvPr id="3" name="Marcador de contenido 2">
            <a:extLst>
              <a:ext uri="{FF2B5EF4-FFF2-40B4-BE49-F238E27FC236}">
                <a16:creationId xmlns:a16="http://schemas.microsoft.com/office/drawing/2014/main" id="{74613A25-0D49-4567-AFF2-7C1B75F6C5DC}"/>
              </a:ext>
            </a:extLst>
          </p:cNvPr>
          <p:cNvSpPr>
            <a:spLocks noGrp="1"/>
          </p:cNvSpPr>
          <p:nvPr>
            <p:ph idx="1" hasCustomPrompt="1"/>
          </p:nvPr>
        </p:nvSpPr>
        <p:spPr>
          <a:xfrm>
            <a:off x="838200" y="1922798"/>
            <a:ext cx="10515600" cy="4254165"/>
          </a:xfrm>
        </p:spPr>
        <p:txBody>
          <a:bodyPr rtlCol="0"/>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A7AE94F1-8673-4376-AF63-CEC216A7E725}"/>
              </a:ext>
            </a:extLst>
          </p:cNvPr>
          <p:cNvSpPr>
            <a:spLocks noGrp="1"/>
          </p:cNvSpPr>
          <p:nvPr>
            <p:ph type="ftr" sz="quarter" idx="11"/>
          </p:nvPr>
        </p:nvSpPr>
        <p:spPr/>
        <p:txBody>
          <a:bodyPr rtlCol="0"/>
          <a:lstStyle/>
          <a:p>
            <a:pPr rtl="0"/>
            <a:endParaRPr lang="es-ES" noProof="0"/>
          </a:p>
        </p:txBody>
      </p:sp>
      <p:sp>
        <p:nvSpPr>
          <p:cNvPr id="27" name="Forma 61">
            <a:extLst>
              <a:ext uri="{FF2B5EF4-FFF2-40B4-BE49-F238E27FC236}">
                <a16:creationId xmlns:a16="http://schemas.microsoft.com/office/drawing/2014/main" id="{13E82DCB-0215-47C1-B2C7-C6D824B426A3}"/>
              </a:ext>
            </a:extLst>
          </p:cNvPr>
          <p:cNvSpPr/>
          <p:nvPr userDrawn="1"/>
        </p:nvSpPr>
        <p:spPr>
          <a:xfrm>
            <a:off x="8907669"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2" name="Marcador de posición de número de diapositiva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42054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con imagen">
    <p:spTree>
      <p:nvGrpSpPr>
        <p:cNvPr id="1" name=""/>
        <p:cNvGrpSpPr/>
        <p:nvPr/>
      </p:nvGrpSpPr>
      <p:grpSpPr>
        <a:xfrm>
          <a:off x="0" y="0"/>
          <a:ext cx="0" cy="0"/>
          <a:chOff x="0" y="0"/>
          <a:chExt cx="0" cy="0"/>
        </a:xfrm>
      </p:grpSpPr>
      <p:sp>
        <p:nvSpPr>
          <p:cNvPr id="17" name="Marcador de posición de imagen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rtlCol="0" anchor="ctr">
            <a:noAutofit/>
          </a:bodyPr>
          <a:lstStyle>
            <a:lvl1pPr marL="0" indent="0" algn="l">
              <a:buNone/>
              <a:defRPr>
                <a:solidFill>
                  <a:schemeClr val="tx1"/>
                </a:solidFill>
              </a:defRPr>
            </a:lvl1pPr>
          </a:lstStyle>
          <a:p>
            <a:pPr rtl="0"/>
            <a:r>
              <a:rPr lang="es-ES" noProof="0"/>
              <a:t>Insertar imagen</a:t>
            </a:r>
          </a:p>
        </p:txBody>
      </p:sp>
      <p:sp>
        <p:nvSpPr>
          <p:cNvPr id="2" name="Título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rtlCol="0" anchor="b"/>
          <a:lstStyle>
            <a:lvl1pPr>
              <a:defRPr sz="6000">
                <a:solidFill>
                  <a:schemeClr val="bg1"/>
                </a:solidFill>
              </a:defRPr>
            </a:lvl1pPr>
          </a:lstStyle>
          <a:p>
            <a:pPr rtl="0"/>
            <a:r>
              <a:rPr lang="es-ES" noProof="0"/>
              <a:t>TÍTULO DE LA PRESENTACIÓN</a:t>
            </a:r>
          </a:p>
        </p:txBody>
      </p:sp>
      <p:sp>
        <p:nvSpPr>
          <p:cNvPr id="3" name="Marcador de texto 2">
            <a:extLst>
              <a:ext uri="{FF2B5EF4-FFF2-40B4-BE49-F238E27FC236}">
                <a16:creationId xmlns:a16="http://schemas.microsoft.com/office/drawing/2014/main" id="{823F63E6-C0B4-464E-B63C-A2CFD7C12EC6}"/>
              </a:ext>
            </a:extLst>
          </p:cNvPr>
          <p:cNvSpPr>
            <a:spLocks noGrp="1"/>
          </p:cNvSpPr>
          <p:nvPr>
            <p:ph type="body" idx="1" hasCustomPrompt="1"/>
          </p:nvPr>
        </p:nvSpPr>
        <p:spPr>
          <a:xfrm>
            <a:off x="6717322" y="4546028"/>
            <a:ext cx="4950937"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cxnSp>
        <p:nvCxnSpPr>
          <p:cNvPr id="8" name="Conector recto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a:extLst>
              <a:ext uri="{FF2B5EF4-FFF2-40B4-BE49-F238E27FC236}">
                <a16:creationId xmlns:a16="http://schemas.microsoft.com/office/drawing/2014/main" id="{199F2F76-158B-4940-BFEC-11EF1BD90E4A}"/>
              </a:ext>
            </a:extLst>
          </p:cNvPr>
          <p:cNvSpPr>
            <a:spLocks noGrp="1"/>
          </p:cNvSpPr>
          <p:nvPr>
            <p:ph type="sldNum" sz="quarter" idx="15"/>
          </p:nvPr>
        </p:nvSpPr>
        <p:spPr>
          <a:xfrm>
            <a:off x="11269362" y="6357326"/>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14768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ivisoria 2">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23F63E6-C0B4-464E-B63C-A2CFD7C12EC6}"/>
              </a:ext>
            </a:extLst>
          </p:cNvPr>
          <p:cNvSpPr>
            <a:spLocks noGrp="1"/>
          </p:cNvSpPr>
          <p:nvPr>
            <p:ph type="body" idx="1" hasCustomPrompt="1"/>
          </p:nvPr>
        </p:nvSpPr>
        <p:spPr>
          <a:xfrm>
            <a:off x="6717322" y="3762986"/>
            <a:ext cx="4938058"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cxnSp>
        <p:nvCxnSpPr>
          <p:cNvPr id="8" name="Conector recto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Marcador de posición de imagen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rtlCol="0" anchor="ctr">
            <a:noAutofit/>
          </a:bodyPr>
          <a:lstStyle>
            <a:lvl1pPr marL="0" indent="0" algn="ctr">
              <a:buNone/>
              <a:defRPr/>
            </a:lvl1pPr>
          </a:lstStyle>
          <a:p>
            <a:pPr rtl="0"/>
            <a:r>
              <a:rPr lang="es-ES" noProof="0"/>
              <a:t>Insertar imagen</a:t>
            </a:r>
          </a:p>
        </p:txBody>
      </p:sp>
      <p:sp>
        <p:nvSpPr>
          <p:cNvPr id="10" name="Título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rtlCol="0" anchor="b"/>
          <a:lstStyle>
            <a:lvl1pPr>
              <a:defRPr sz="6000"/>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1D01AF6C-282A-674A-A003-3BF954A9DCE8}"/>
              </a:ext>
            </a:extLst>
          </p:cNvPr>
          <p:cNvSpPr>
            <a:spLocks noGrp="1"/>
          </p:cNvSpPr>
          <p:nvPr>
            <p:ph type="sldNum" sz="quarter" idx="15"/>
          </p:nvPr>
        </p:nvSpPr>
        <p:spPr>
          <a:xfrm>
            <a:off x="11269362" y="6358613"/>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42675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en con leyenda">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Título 1"/>
          <p:cNvSpPr>
            <a:spLocks noGrp="1"/>
          </p:cNvSpPr>
          <p:nvPr>
            <p:ph type="title"/>
          </p:nvPr>
        </p:nvSpPr>
        <p:spPr>
          <a:xfrm>
            <a:off x="608639" y="457200"/>
            <a:ext cx="3932237" cy="1600200"/>
          </a:xfrm>
          <a:prstGeom prst="rect">
            <a:avLst/>
          </a:prstGeom>
        </p:spPr>
        <p:txBody>
          <a:bodyPr lIns="0" rIns="0" rtlCol="0" anchor="b">
            <a:normAutofit/>
          </a:bodyPr>
          <a:lstStyle>
            <a:lvl1pPr>
              <a:defRPr sz="3600" b="1" cap="all" baseline="0">
                <a:latin typeface="+mn-lt"/>
              </a:defRPr>
            </a:lvl1pPr>
          </a:lstStyle>
          <a:p>
            <a:pPr rtl="0"/>
            <a:r>
              <a:rPr lang="es-ES" noProof="0"/>
              <a:t>Haga clic para modificar el estilo de título del patrón</a:t>
            </a:r>
          </a:p>
        </p:txBody>
      </p:sp>
      <p:sp>
        <p:nvSpPr>
          <p:cNvPr id="5" name="Marcador de texto 3"/>
          <p:cNvSpPr>
            <a:spLocks noGrp="1"/>
          </p:cNvSpPr>
          <p:nvPr>
            <p:ph type="body" sz="half" idx="2" hasCustomPrompt="1"/>
          </p:nvPr>
        </p:nvSpPr>
        <p:spPr>
          <a:xfrm>
            <a:off x="608639" y="2406770"/>
            <a:ext cx="3932237" cy="3660626"/>
          </a:xfrm>
        </p:spPr>
        <p:txBody>
          <a:bodyPr lIns="0" rIns="0" rtlCol="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cxnSp>
        <p:nvCxnSpPr>
          <p:cNvPr id="11" name="Conector recto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Marcador de posición de número de diapositiva 5">
            <a:extLst>
              <a:ext uri="{FF2B5EF4-FFF2-40B4-BE49-F238E27FC236}">
                <a16:creationId xmlns:a16="http://schemas.microsoft.com/office/drawing/2014/main" id="{866E3799-C0DC-440A-BD4F-D7D7A57C971B}"/>
              </a:ext>
            </a:extLst>
          </p:cNvPr>
          <p:cNvSpPr>
            <a:spLocks noGrp="1"/>
          </p:cNvSpPr>
          <p:nvPr>
            <p:ph type="sldNum" sz="quarter" idx="12"/>
          </p:nvPr>
        </p:nvSpPr>
        <p:spPr>
          <a:xfrm>
            <a:off x="9125680" y="6356350"/>
            <a:ext cx="2743200" cy="365125"/>
          </a:xfrm>
          <a:prstGeom prst="rect">
            <a:avLst/>
          </a:prstGeom>
        </p:spPr>
        <p:txBody>
          <a:bodyPr rtlCol="0"/>
          <a:lstStyle>
            <a:lvl1pPr>
              <a:defRPr>
                <a:solidFill>
                  <a:schemeClr val="tx1"/>
                </a:solidFill>
              </a:defRPr>
            </a:lvl1pPr>
          </a:lstStyle>
          <a:p>
            <a:pPr rtl="0"/>
            <a:fld id="{45C00377-489B-40EC-B059-26BDDD2E89B9}" type="slidenum">
              <a:rPr lang="es-ES" noProof="0" smtClean="0"/>
              <a:pPr rtl="0"/>
              <a:t>‹Nº›</a:t>
            </a:fld>
            <a:endParaRPr lang="es-ES" noProof="0" dirty="0"/>
          </a:p>
        </p:txBody>
      </p:sp>
      <p:sp>
        <p:nvSpPr>
          <p:cNvPr id="14" name="Marcador de posición de imagen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36819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to de contenido 2">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rtlCol="0" anchor="ctr">
            <a:noAutofit/>
          </a:bodyPr>
          <a:lstStyle>
            <a:lvl1pPr marL="0" indent="0" algn="ctr">
              <a:buNone/>
              <a:defRPr/>
            </a:lvl1pPr>
          </a:lstStyle>
          <a:p>
            <a:pPr rtl="0"/>
            <a:r>
              <a:rPr lang="es-ES" noProof="0"/>
              <a:t>Insertar imagen</a:t>
            </a:r>
          </a:p>
        </p:txBody>
      </p:sp>
      <p:sp>
        <p:nvSpPr>
          <p:cNvPr id="3" name="Título 1"/>
          <p:cNvSpPr>
            <a:spLocks noGrp="1"/>
          </p:cNvSpPr>
          <p:nvPr>
            <p:ph type="title"/>
          </p:nvPr>
        </p:nvSpPr>
        <p:spPr>
          <a:xfrm>
            <a:off x="7651123" y="457200"/>
            <a:ext cx="3932237" cy="1600200"/>
          </a:xfrm>
          <a:prstGeom prst="rect">
            <a:avLst/>
          </a:prstGeom>
        </p:spPr>
        <p:txBody>
          <a:bodyPr lIns="0" rIns="0" rtlCol="0" anchor="b">
            <a:normAutofit/>
          </a:bodyPr>
          <a:lstStyle>
            <a:lvl1pPr>
              <a:defRPr sz="3600" b="1" cap="all" baseline="0">
                <a:latin typeface="+mn-lt"/>
              </a:defRPr>
            </a:lvl1pPr>
          </a:lstStyle>
          <a:p>
            <a:pPr rtl="0"/>
            <a:r>
              <a:rPr lang="es-ES" noProof="0"/>
              <a:t>Haga clic para modificar el estilo de título del patrón</a:t>
            </a:r>
          </a:p>
        </p:txBody>
      </p:sp>
      <p:sp>
        <p:nvSpPr>
          <p:cNvPr id="5" name="Marcador de posición de texto 3"/>
          <p:cNvSpPr>
            <a:spLocks noGrp="1"/>
          </p:cNvSpPr>
          <p:nvPr>
            <p:ph type="body" sz="half" idx="2" hasCustomPrompt="1"/>
          </p:nvPr>
        </p:nvSpPr>
        <p:spPr>
          <a:xfrm>
            <a:off x="7651123" y="2406770"/>
            <a:ext cx="3932237" cy="3660626"/>
          </a:xfrm>
        </p:spPr>
        <p:txBody>
          <a:bodyPr lIns="0" rIns="0" rtlCol="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cxnSp>
        <p:nvCxnSpPr>
          <p:cNvPr id="6" name="Conector recto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5">
            <a:extLst>
              <a:ext uri="{FF2B5EF4-FFF2-40B4-BE49-F238E27FC236}">
                <a16:creationId xmlns:a16="http://schemas.microsoft.com/office/drawing/2014/main" id="{D63255E7-CC0D-4B98-A7F9-29FC8E8A1B43}"/>
              </a:ext>
            </a:extLst>
          </p:cNvPr>
          <p:cNvSpPr>
            <a:spLocks noGrp="1"/>
          </p:cNvSpPr>
          <p:nvPr>
            <p:ph type="sldNum" sz="quarter" idx="12"/>
          </p:nvPr>
        </p:nvSpPr>
        <p:spPr>
          <a:xfrm>
            <a:off x="9125680" y="6356350"/>
            <a:ext cx="2743200" cy="365125"/>
          </a:xfrm>
          <a:prstGeom prst="rect">
            <a:avLst/>
          </a:prstGeom>
        </p:spPr>
        <p:txBody>
          <a:bodyPr rtlCol="0"/>
          <a:lstStyle>
            <a:lvl1pPr>
              <a:defRPr>
                <a:solidFill>
                  <a:schemeClr val="tx1"/>
                </a:solidFill>
              </a:defRPr>
            </a:lvl1pPr>
          </a:lstStyle>
          <a:p>
            <a:pPr rtl="0"/>
            <a:fld id="{45C00377-489B-40EC-B059-26BDDD2E89B9}" type="slidenum">
              <a:rPr lang="es-ES" noProof="0" smtClean="0"/>
              <a:pPr rtl="0"/>
              <a:t>‹Nº›</a:t>
            </a:fld>
            <a:endParaRPr lang="es-ES" noProof="0"/>
          </a:p>
        </p:txBody>
      </p:sp>
      <p:sp>
        <p:nvSpPr>
          <p:cNvPr id="13" name="Forma 61">
            <a:extLst>
              <a:ext uri="{FF2B5EF4-FFF2-40B4-BE49-F238E27FC236}">
                <a16:creationId xmlns:a16="http://schemas.microsoft.com/office/drawing/2014/main" id="{F6F03F60-67D7-4B09-BA61-2DD6EEABD329}"/>
              </a:ext>
            </a:extLst>
          </p:cNvPr>
          <p:cNvSpPr/>
          <p:nvPr userDrawn="1"/>
        </p:nvSpPr>
        <p:spPr>
          <a:xfrm>
            <a:off x="8912063"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8737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to grande">
    <p:spTree>
      <p:nvGrpSpPr>
        <p:cNvPr id="1" name=""/>
        <p:cNvGrpSpPr/>
        <p:nvPr/>
      </p:nvGrpSpPr>
      <p:grpSpPr>
        <a:xfrm>
          <a:off x="0" y="0"/>
          <a:ext cx="0" cy="0"/>
          <a:chOff x="0" y="0"/>
          <a:chExt cx="0" cy="0"/>
        </a:xfrm>
      </p:grpSpPr>
      <p:pic>
        <p:nvPicPr>
          <p:cNvPr id="22" name="Imagen 2" descr="Resultado de imagen para textura de papel">
            <a:extLst>
              <a:ext uri="{FF2B5EF4-FFF2-40B4-BE49-F238E27FC236}">
                <a16:creationId xmlns:a16="http://schemas.microsoft.com/office/drawing/2014/main" id="{4BBF12C1-6008-464E-A434-4F253BBD1B6E}"/>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Marcador de posición de imagen 18">
            <a:extLst>
              <a:ext uri="{FF2B5EF4-FFF2-40B4-BE49-F238E27FC236}">
                <a16:creationId xmlns:a16="http://schemas.microsoft.com/office/drawing/2014/main" id="{1004D5EE-A5F6-47AB-8127-45F8768A2598}"/>
              </a:ext>
            </a:extLst>
          </p:cNvPr>
          <p:cNvSpPr>
            <a:spLocks noGrp="1"/>
          </p:cNvSpPr>
          <p:nvPr>
            <p:ph type="pic" sz="quarter" idx="10" hasCustomPrompt="1"/>
          </p:nvPr>
        </p:nvSpPr>
        <p:spPr>
          <a:xfrm>
            <a:off x="0" y="32238"/>
            <a:ext cx="12192000" cy="6793525"/>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rtlCol="0" anchor="ctr">
            <a:noAutofit/>
          </a:bodyPr>
          <a:lstStyle>
            <a:lvl1pPr marL="0" indent="0" algn="ctr">
              <a:buNone/>
              <a:defRPr/>
            </a:lvl1pPr>
          </a:lstStyle>
          <a:p>
            <a:pPr rtl="0"/>
            <a:r>
              <a:rPr lang="es-ES" noProof="0" dirty="0"/>
              <a:t>Insertar imagen</a:t>
            </a:r>
          </a:p>
        </p:txBody>
      </p:sp>
      <p:sp>
        <p:nvSpPr>
          <p:cNvPr id="2" name="Título 1">
            <a:extLst>
              <a:ext uri="{FF2B5EF4-FFF2-40B4-BE49-F238E27FC236}">
                <a16:creationId xmlns:a16="http://schemas.microsoft.com/office/drawing/2014/main" id="{E61E5EAA-53FA-4411-85DC-CB828CAA94AA}"/>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127431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2" name="Imagen 2" descr="Resultado de imagen para textura de papel">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fecha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rtlCol="0"/>
          <a:lstStyle/>
          <a:p>
            <a:pPr rtl="0"/>
            <a:r>
              <a:rPr lang="es-ES" noProof="0" dirty="0"/>
              <a:t>12/3/2019</a:t>
            </a:r>
          </a:p>
        </p:txBody>
      </p:sp>
      <p:sp>
        <p:nvSpPr>
          <p:cNvPr id="5" name="Marcador de pie de página 4">
            <a:extLst>
              <a:ext uri="{FF2B5EF4-FFF2-40B4-BE49-F238E27FC236}">
                <a16:creationId xmlns:a16="http://schemas.microsoft.com/office/drawing/2014/main" id="{D1ED6DB3-2D29-43E3-B310-A3B2D8D4F06E}"/>
              </a:ext>
            </a:extLst>
          </p:cNvPr>
          <p:cNvSpPr>
            <a:spLocks noGrp="1"/>
          </p:cNvSpPr>
          <p:nvPr>
            <p:ph type="ftr" sz="quarter" idx="11"/>
          </p:nvPr>
        </p:nvSpPr>
        <p:spPr/>
        <p:txBody>
          <a:bodyPr rtlCol="0"/>
          <a:lstStyle/>
          <a:p>
            <a:pPr rtl="0"/>
            <a:endParaRPr lang="es-ES" noProof="0" dirty="0"/>
          </a:p>
        </p:txBody>
      </p:sp>
      <p:sp>
        <p:nvSpPr>
          <p:cNvPr id="8" name="Título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rtlCol="0" anchor="b"/>
          <a:lstStyle>
            <a:lvl1pPr>
              <a:defRPr sz="6000"/>
            </a:lvl1pPr>
          </a:lstStyle>
          <a:p>
            <a:pPr rtl="0"/>
            <a:r>
              <a:rPr lang="es-ES" noProof="0" dirty="0"/>
              <a:t>Título de la presentación</a:t>
            </a:r>
          </a:p>
        </p:txBody>
      </p:sp>
      <p:sp>
        <p:nvSpPr>
          <p:cNvPr id="9" name="Marcador de texto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cxnSp>
        <p:nvCxnSpPr>
          <p:cNvPr id="11" name="Conector recto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111671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ítulo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rtlCol="0" anchor="b"/>
          <a:lstStyle>
            <a:lvl1pPr>
              <a:defRPr sz="6000">
                <a:solidFill>
                  <a:schemeClr val="bg1"/>
                </a:solidFill>
              </a:defRPr>
            </a:lvl1pPr>
          </a:lstStyle>
          <a:p>
            <a:pPr rtl="0"/>
            <a:r>
              <a:rPr lang="es-ES" noProof="0"/>
              <a:t>TÍTULO DE LA PRESENTACIÓN</a:t>
            </a:r>
          </a:p>
        </p:txBody>
      </p:sp>
      <p:sp>
        <p:nvSpPr>
          <p:cNvPr id="3" name="Marcador de texto 2">
            <a:extLst>
              <a:ext uri="{FF2B5EF4-FFF2-40B4-BE49-F238E27FC236}">
                <a16:creationId xmlns:a16="http://schemas.microsoft.com/office/drawing/2014/main" id="{823F63E6-C0B4-464E-B63C-A2CFD7C12EC6}"/>
              </a:ext>
            </a:extLst>
          </p:cNvPr>
          <p:cNvSpPr>
            <a:spLocks noGrp="1"/>
          </p:cNvSpPr>
          <p:nvPr>
            <p:ph type="body" idx="1" hasCustomPrompt="1"/>
          </p:nvPr>
        </p:nvSpPr>
        <p:spPr>
          <a:xfrm>
            <a:off x="6717322" y="4546028"/>
            <a:ext cx="4950937"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cxnSp>
        <p:nvCxnSpPr>
          <p:cNvPr id="8" name="Conector recto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a:extLst>
              <a:ext uri="{FF2B5EF4-FFF2-40B4-BE49-F238E27FC236}">
                <a16:creationId xmlns:a16="http://schemas.microsoft.com/office/drawing/2014/main" id="{199F2F76-158B-4940-BFEC-11EF1BD90E4A}"/>
              </a:ext>
            </a:extLst>
          </p:cNvPr>
          <p:cNvSpPr>
            <a:spLocks noGrp="1"/>
          </p:cNvSpPr>
          <p:nvPr>
            <p:ph type="sldNum" sz="quarter" idx="15"/>
          </p:nvPr>
        </p:nvSpPr>
        <p:spPr>
          <a:xfrm>
            <a:off x="11269362" y="6357326"/>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10545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n 2" descr="Resultado de imagen para textura de papel">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6" cstate="screen">
            <a:extLst>
              <a:ext uri="{BEBA8EAE-BF5A-486C-A8C5-ECC9F3942E4B}">
                <a14:imgProps xmlns:a14="http://schemas.microsoft.com/office/drawing/2010/main">
                  <a14:imgLayer r:embed="rId17">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ítulo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11" name="Forma 61">
            <a:extLst>
              <a:ext uri="{FF2B5EF4-FFF2-40B4-BE49-F238E27FC236}">
                <a16:creationId xmlns:a16="http://schemas.microsoft.com/office/drawing/2014/main" id="{4C6CEA86-90A4-4284-86BF-23E5E6F4A736}"/>
              </a:ext>
            </a:extLst>
          </p:cNvPr>
          <p:cNvSpPr/>
          <p:nvPr userDrawn="1"/>
        </p:nvSpPr>
        <p:spPr>
          <a:xfrm>
            <a:off x="8909461"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13" name="Marcador de posición de número de diapositiva 5">
            <a:extLst>
              <a:ext uri="{FF2B5EF4-FFF2-40B4-BE49-F238E27FC236}">
                <a16:creationId xmlns:a16="http://schemas.microsoft.com/office/drawing/2014/main" id="{A1AB594D-E50C-4B04-A2BD-2626B3B76697}"/>
              </a:ext>
            </a:extLst>
          </p:cNvPr>
          <p:cNvSpPr>
            <a:spLocks noGrp="1"/>
          </p:cNvSpPr>
          <p:nvPr>
            <p:ph type="sldNum" sz="quarter" idx="4"/>
          </p:nvPr>
        </p:nvSpPr>
        <p:spPr>
          <a:xfrm>
            <a:off x="11269362" y="6357326"/>
            <a:ext cx="599518" cy="365125"/>
          </a:xfrm>
          <a:prstGeom prst="rect">
            <a:avLst/>
          </a:prstGeom>
        </p:spPr>
        <p:txBody>
          <a:bodyPr rtlCol="0"/>
          <a:lstStyle>
            <a:lvl1pPr algn="r">
              <a:defRPr sz="1800">
                <a:solidFill>
                  <a:schemeClr val="tx1"/>
                </a:solidFill>
              </a:defRPr>
            </a:lvl1pPr>
          </a:lstStyle>
          <a:p>
            <a:fld id="{45C00377-489B-40EC-B059-26BDDD2E89B9}" type="slidenum">
              <a:rPr lang="es-ES" smtClean="0"/>
              <a:pPr/>
              <a:t>‹Nº›</a:t>
            </a:fld>
            <a:endParaRPr lang="es-ES" dirty="0"/>
          </a:p>
        </p:txBody>
      </p:sp>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4" r:id="rId5"/>
    <p:sldLayoutId id="2147483666" r:id="rId6"/>
    <p:sldLayoutId id="2147483670" r:id="rId7"/>
    <p:sldLayoutId id="2147483672" r:id="rId8"/>
    <p:sldLayoutId id="2147483673" r:id="rId9"/>
    <p:sldLayoutId id="2147483653" r:id="rId10"/>
    <p:sldLayoutId id="2147483671" r:id="rId11"/>
    <p:sldLayoutId id="2147483668"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office.com/es-es/article/editar-una-presentaci%c3%b3n-ff353d37-742a-4aa8-8bdd-6b1f488127a2?omkt=es-ES&amp;ui=es-ES&amp;rs=es-ES&amp;ad=E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D19851F-4305-4854-B51C-49F1E47FE452}"/>
              </a:ext>
            </a:extLst>
          </p:cNvPr>
          <p:cNvSpPr>
            <a:spLocks noGrp="1"/>
          </p:cNvSpPr>
          <p:nvPr>
            <p:ph type="title"/>
          </p:nvPr>
        </p:nvSpPr>
        <p:spPr>
          <a:xfrm>
            <a:off x="6717322" y="1276350"/>
            <a:ext cx="5128314" cy="2459648"/>
          </a:xfrm>
        </p:spPr>
        <p:txBody>
          <a:bodyPr rtlCol="0"/>
          <a:lstStyle/>
          <a:p>
            <a:pPr rtl="0"/>
            <a:r>
              <a:rPr lang="es-ES" dirty="0"/>
              <a:t>Poblamiento de América</a:t>
            </a:r>
          </a:p>
        </p:txBody>
      </p:sp>
      <p:sp>
        <p:nvSpPr>
          <p:cNvPr id="5" name="Marcador de texto 4">
            <a:extLst>
              <a:ext uri="{FF2B5EF4-FFF2-40B4-BE49-F238E27FC236}">
                <a16:creationId xmlns:a16="http://schemas.microsoft.com/office/drawing/2014/main" id="{6D5A4593-F996-4719-B2D0-0417A273F3CA}"/>
              </a:ext>
            </a:extLst>
          </p:cNvPr>
          <p:cNvSpPr>
            <a:spLocks noGrp="1"/>
          </p:cNvSpPr>
          <p:nvPr>
            <p:ph type="body" idx="1"/>
          </p:nvPr>
        </p:nvSpPr>
        <p:spPr/>
        <p:txBody>
          <a:bodyPr rtlCol="0"/>
          <a:lstStyle/>
          <a:p>
            <a:pPr algn="ctr" rtl="0"/>
            <a:r>
              <a:rPr lang="es-ES" dirty="0"/>
              <a:t>De Asia a América </a:t>
            </a:r>
          </a:p>
        </p:txBody>
      </p:sp>
      <p:pic>
        <p:nvPicPr>
          <p:cNvPr id="7" name="Marcador de posición de imagen 6">
            <a:extLst>
              <a:ext uri="{FF2B5EF4-FFF2-40B4-BE49-F238E27FC236}">
                <a16:creationId xmlns:a16="http://schemas.microsoft.com/office/drawing/2014/main" id="{319792E6-DAC0-46DB-87DD-96598A503542}"/>
              </a:ext>
            </a:extLst>
          </p:cNvPr>
          <p:cNvPicPr>
            <a:picLocks noGrp="1" noChangeAspect="1"/>
          </p:cNvPicPr>
          <p:nvPr>
            <p:ph type="pic" sz="quarter" idx="13"/>
          </p:nvPr>
        </p:nvPicPr>
        <p:blipFill>
          <a:blip r:embed="rId3"/>
          <a:srcRect l="14331" r="14331"/>
          <a:stretch>
            <a:fillRect/>
          </a:stretch>
        </p:blipFill>
        <p:spPr>
          <a:xfrm>
            <a:off x="0" y="0"/>
            <a:ext cx="5646821" cy="6857999"/>
          </a:xfrm>
        </p:spPr>
      </p:pic>
    </p:spTree>
    <p:extLst>
      <p:ext uri="{BB962C8B-B14F-4D97-AF65-F5344CB8AC3E}">
        <p14:creationId xmlns:p14="http://schemas.microsoft.com/office/powerpoint/2010/main" val="51785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E3CA073-ABB0-4643-808B-5C18EB022752}"/>
              </a:ext>
            </a:extLst>
          </p:cNvPr>
          <p:cNvSpPr>
            <a:spLocks noGrp="1"/>
          </p:cNvSpPr>
          <p:nvPr>
            <p:ph type="title"/>
          </p:nvPr>
        </p:nvSpPr>
        <p:spPr/>
        <p:txBody>
          <a:bodyPr rtlCol="0"/>
          <a:lstStyle/>
          <a:p>
            <a:pPr rtl="0"/>
            <a:r>
              <a:rPr lang="es-ES"/>
              <a:t>MUCHAS</a:t>
            </a:r>
            <a:br>
              <a:rPr lang="es-ES"/>
            </a:br>
            <a:r>
              <a:rPr lang="es-ES"/>
              <a:t>GRACIAS</a:t>
            </a:r>
            <a:endParaRPr lang="es-ES" dirty="0"/>
          </a:p>
        </p:txBody>
      </p:sp>
      <p:sp>
        <p:nvSpPr>
          <p:cNvPr id="21" name="Marcador de texto 4">
            <a:extLst>
              <a:ext uri="{FF2B5EF4-FFF2-40B4-BE49-F238E27FC236}">
                <a16:creationId xmlns:a16="http://schemas.microsoft.com/office/drawing/2014/main" id="{32705ABF-D7BE-4A38-AC01-695024BC5407}"/>
              </a:ext>
            </a:extLst>
          </p:cNvPr>
          <p:cNvSpPr>
            <a:spLocks noGrp="1"/>
          </p:cNvSpPr>
          <p:nvPr>
            <p:ph type="body" idx="1"/>
          </p:nvPr>
        </p:nvSpPr>
        <p:spPr/>
        <p:txBody>
          <a:bodyPr rtlCol="0"/>
          <a:lstStyle/>
          <a:p>
            <a:pPr rtl="0"/>
            <a:r>
              <a:rPr lang="es-ES"/>
              <a:t>WWW. CASADEESQUIALPINE.COM</a:t>
            </a:r>
            <a:endParaRPr lang="es-ES" dirty="0"/>
          </a:p>
        </p:txBody>
      </p:sp>
      <p:pic>
        <p:nvPicPr>
          <p:cNvPr id="6" name="Marcador de posición de imagen 5" descr="persona sentada en tabla de snowboard">
            <a:extLst>
              <a:ext uri="{FF2B5EF4-FFF2-40B4-BE49-F238E27FC236}">
                <a16:creationId xmlns:a16="http://schemas.microsoft.com/office/drawing/2014/main" id="{12CA17DD-4B99-CE41-998F-A36C00269F5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 r="4"/>
          <a:stretch>
            <a:fillRect/>
          </a:stretch>
        </p:blipFill>
        <p:spPr/>
      </p:pic>
      <p:grpSp>
        <p:nvGrpSpPr>
          <p:cNvPr id="2" name="Grupo 1" descr="Grupo de información de contacto">
            <a:extLst>
              <a:ext uri="{FF2B5EF4-FFF2-40B4-BE49-F238E27FC236}">
                <a16:creationId xmlns:a16="http://schemas.microsoft.com/office/drawing/2014/main" id="{F37E3B88-BEB2-4978-BCED-DBC4D736AAE5}"/>
              </a:ext>
            </a:extLst>
          </p:cNvPr>
          <p:cNvGrpSpPr/>
          <p:nvPr/>
        </p:nvGrpSpPr>
        <p:grpSpPr>
          <a:xfrm>
            <a:off x="6870272" y="4462093"/>
            <a:ext cx="4064428" cy="1168162"/>
            <a:chOff x="6870272" y="4462093"/>
            <a:chExt cx="3720792" cy="1168162"/>
          </a:xfrm>
        </p:grpSpPr>
        <p:pic>
          <p:nvPicPr>
            <p:cNvPr id="25" name="Gráfico 24" descr="Usuario" title="Icono: nombre del moderador">
              <a:extLst>
                <a:ext uri="{FF2B5EF4-FFF2-40B4-BE49-F238E27FC236}">
                  <a16:creationId xmlns:a16="http://schemas.microsoft.com/office/drawing/2014/main" id="{3A177D19-C8E3-4F5C-9A4A-5AF061B0347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70272" y="4462093"/>
              <a:ext cx="265014" cy="265015"/>
            </a:xfrm>
            <a:prstGeom prst="rect">
              <a:avLst/>
            </a:prstGeom>
          </p:spPr>
        </p:pic>
        <p:sp>
          <p:nvSpPr>
            <p:cNvPr id="29" name="Subtítulo 2">
              <a:extLst>
                <a:ext uri="{FF2B5EF4-FFF2-40B4-BE49-F238E27FC236}">
                  <a16:creationId xmlns:a16="http://schemas.microsoft.com/office/drawing/2014/main" id="{1A7168F2-04B7-456D-A6BF-6219D132A9A7}"/>
                </a:ext>
              </a:extLst>
            </p:cNvPr>
            <p:cNvSpPr txBox="1">
              <a:spLocks/>
            </p:cNvSpPr>
            <p:nvPr/>
          </p:nvSpPr>
          <p:spPr>
            <a:xfrm>
              <a:off x="7247468" y="4462095"/>
              <a:ext cx="3343596" cy="24782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buClr>
                  <a:srgbClr val="00B0F0"/>
                </a:buClr>
              </a:pPr>
              <a:r>
                <a:rPr lang="es-ES" sz="1800" spc="150">
                  <a:solidFill>
                    <a:schemeClr val="tx1"/>
                  </a:solidFill>
                  <a:latin typeface="+mj-lt"/>
                  <a:cs typeface="Gill Sans" panose="020B0502020104020203" pitchFamily="34" charset="-79"/>
                </a:rPr>
                <a:t>NAIARA PADILLA</a:t>
              </a:r>
              <a:endParaRPr kumimoji="0" lang="es-ES" sz="1800" u="none" strike="noStrike" kern="1200" cap="none" spc="150" normalizeH="0" baseline="0" noProof="0" dirty="0">
                <a:ln>
                  <a:noFill/>
                </a:ln>
                <a:solidFill>
                  <a:schemeClr val="tx1"/>
                </a:solidFill>
                <a:effectLst/>
                <a:uLnTx/>
                <a:uFillTx/>
                <a:latin typeface="+mj-lt"/>
                <a:cs typeface="Gill Sans" panose="020B0502020104020203" pitchFamily="34" charset="-79"/>
              </a:endParaRPr>
            </a:p>
          </p:txBody>
        </p:sp>
        <p:pic>
          <p:nvPicPr>
            <p:cNvPr id="28" name="Gráfico 27" descr="Smartphone" title="Icono: número de teléfono del moderador">
              <a:extLst>
                <a:ext uri="{FF2B5EF4-FFF2-40B4-BE49-F238E27FC236}">
                  <a16:creationId xmlns:a16="http://schemas.microsoft.com/office/drawing/2014/main" id="{B7ED8C67-9B20-4988-8626-3F7E11AC559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70272" y="4891240"/>
              <a:ext cx="265014" cy="265015"/>
            </a:xfrm>
            <a:prstGeom prst="rect">
              <a:avLst/>
            </a:prstGeom>
          </p:spPr>
        </p:pic>
        <p:sp>
          <p:nvSpPr>
            <p:cNvPr id="30" name="Marcador de texto 17">
              <a:extLst>
                <a:ext uri="{FF2B5EF4-FFF2-40B4-BE49-F238E27FC236}">
                  <a16:creationId xmlns:a16="http://schemas.microsoft.com/office/drawing/2014/main" id="{05DA5CE2-4618-4163-B778-EE5B7D499CC7}"/>
                </a:ext>
              </a:extLst>
            </p:cNvPr>
            <p:cNvSpPr txBox="1">
              <a:spLocks/>
            </p:cNvSpPr>
            <p:nvPr/>
          </p:nvSpPr>
          <p:spPr>
            <a:xfrm>
              <a:off x="7247468" y="4794017"/>
              <a:ext cx="3087708" cy="36224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rgbClr val="00B0F0"/>
                </a:buClr>
              </a:pPr>
              <a:r>
                <a:rPr lang="es-ES" sz="1800" u="none" strike="noStrike" kern="1200" cap="none" spc="150" normalizeH="0" noProof="0">
                  <a:ln>
                    <a:noFill/>
                  </a:ln>
                  <a:solidFill>
                    <a:schemeClr val="tx1"/>
                  </a:solidFill>
                  <a:effectLst/>
                  <a:uLnTx/>
                  <a:uFillTx/>
                  <a:latin typeface="+mj-lt"/>
                  <a:cs typeface="Gill Sans Light" panose="020B0302020104020203" pitchFamily="34" charset="-79"/>
                </a:rPr>
                <a:t>+</a:t>
              </a:r>
              <a:r>
                <a:rPr lang="es-ES" sz="1800" spc="150">
                  <a:solidFill>
                    <a:schemeClr val="tx1"/>
                  </a:solidFill>
                  <a:latin typeface="+mj-lt"/>
                  <a:cs typeface="Gill Sans Light" panose="020B0302020104020203" pitchFamily="34" charset="-79"/>
                </a:rPr>
                <a:t>34 678 00 00 00</a:t>
              </a:r>
              <a:endParaRPr kumimoji="0" lang="es-ES" sz="1800" u="none" strike="noStrike" kern="1200" cap="none" spc="150" normalizeH="0" baseline="0" noProof="0" dirty="0">
                <a:ln>
                  <a:noFill/>
                </a:ln>
                <a:solidFill>
                  <a:schemeClr val="tx1"/>
                </a:solidFill>
                <a:effectLst/>
                <a:uLnTx/>
                <a:uFillTx/>
                <a:latin typeface="+mj-lt"/>
                <a:cs typeface="Gill Sans Light" panose="020B0302020104020203" pitchFamily="34" charset="-79"/>
              </a:endParaRPr>
            </a:p>
          </p:txBody>
        </p:sp>
        <p:pic>
          <p:nvPicPr>
            <p:cNvPr id="26" name="Gráfico 25" descr="Sobre" title="Icono del correo electrónico del moderador">
              <a:extLst>
                <a:ext uri="{FF2B5EF4-FFF2-40B4-BE49-F238E27FC236}">
                  <a16:creationId xmlns:a16="http://schemas.microsoft.com/office/drawing/2014/main" id="{DACBF4AB-293D-4DFE-B772-B09A6512078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870272" y="5365240"/>
              <a:ext cx="265014" cy="265015"/>
            </a:xfrm>
            <a:prstGeom prst="rect">
              <a:avLst/>
            </a:prstGeom>
          </p:spPr>
        </p:pic>
        <p:sp>
          <p:nvSpPr>
            <p:cNvPr id="31" name="Marcador de texto 18">
              <a:extLst>
                <a:ext uri="{FF2B5EF4-FFF2-40B4-BE49-F238E27FC236}">
                  <a16:creationId xmlns:a16="http://schemas.microsoft.com/office/drawing/2014/main" id="{EBFA468C-C482-47DB-BEFF-DA59E6F42024}"/>
                </a:ext>
              </a:extLst>
            </p:cNvPr>
            <p:cNvSpPr txBox="1">
              <a:spLocks/>
            </p:cNvSpPr>
            <p:nvPr/>
          </p:nvSpPr>
          <p:spPr>
            <a:xfrm>
              <a:off x="7247469" y="5365240"/>
              <a:ext cx="3237577" cy="1878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s-ES" sz="1800" u="none" strike="noStrike" kern="1200" cap="none" spc="150" normalizeH="0" noProof="0" dirty="0">
                  <a:ln>
                    <a:noFill/>
                  </a:ln>
                  <a:solidFill>
                    <a:schemeClr val="tx1"/>
                  </a:solidFill>
                  <a:effectLst/>
                  <a:uLnTx/>
                  <a:uFillTx/>
                  <a:latin typeface="+mj-lt"/>
                  <a:cs typeface="Gill Sans Light" panose="020B0302020104020203" pitchFamily="34" charset="-79"/>
                </a:rPr>
                <a:t>naiara@casadeesquialpine.com</a:t>
              </a:r>
              <a:endParaRPr kumimoji="0" lang="es-ES" sz="1800" u="none" strike="noStrike" kern="1200" cap="none" spc="150" normalizeH="0" noProof="0" dirty="0">
                <a:ln>
                  <a:noFill/>
                </a:ln>
                <a:solidFill>
                  <a:schemeClr val="tx1"/>
                </a:solidFill>
                <a:effectLst/>
                <a:uLnTx/>
                <a:uFillTx/>
                <a:latin typeface="+mj-lt"/>
                <a:cs typeface="Gill Sans Light" panose="020B0302020104020203" pitchFamily="34" charset="-79"/>
              </a:endParaRPr>
            </a:p>
          </p:txBody>
        </p:sp>
      </p:grpSp>
    </p:spTree>
    <p:extLst>
      <p:ext uri="{BB962C8B-B14F-4D97-AF65-F5344CB8AC3E}">
        <p14:creationId xmlns:p14="http://schemas.microsoft.com/office/powerpoint/2010/main" val="380918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p:txBody>
          <a:bodyPr rtlCol="0"/>
          <a:lstStyle/>
          <a:p>
            <a:pPr rtl="0"/>
            <a:r>
              <a:rPr lang="es-ES"/>
              <a:t>Personalizar esta plantilla</a:t>
            </a:r>
          </a:p>
        </p:txBody>
      </p:sp>
      <p:sp>
        <p:nvSpPr>
          <p:cNvPr id="8" name="Cuadro de texto 7">
            <a:hlinkClick r:id="rId3"/>
            <a:extLst>
              <a:ext uri="{FF2B5EF4-FFF2-40B4-BE49-F238E27FC236}">
                <a16:creationId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spAutoFit/>
          </a:bodyPr>
          <a:lstStyle/>
          <a:p>
            <a:pPr algn="ctr" rtl="0"/>
            <a:r>
              <a:rPr lang="es-ES" sz="6000" u="sng" dirty="0">
                <a:solidFill>
                  <a:srgbClr val="0070C0"/>
                </a:solidFill>
              </a:rPr>
              <a:t>Comentarios e instrucciones de edición de plantilla</a:t>
            </a:r>
          </a:p>
        </p:txBody>
      </p:sp>
      <p:sp>
        <p:nvSpPr>
          <p:cNvPr id="2" name="Marcador de número de diapositiva 1">
            <a:extLst>
              <a:ext uri="{FF2B5EF4-FFF2-40B4-BE49-F238E27FC236}">
                <a16:creationId xmlns:a16="http://schemas.microsoft.com/office/drawing/2014/main" id="{8E48784E-EC0D-41FF-94C3-0B7F1DF01EE6}"/>
              </a:ext>
            </a:extLst>
          </p:cNvPr>
          <p:cNvSpPr>
            <a:spLocks noGrp="1"/>
          </p:cNvSpPr>
          <p:nvPr>
            <p:ph type="sldNum" sz="quarter" idx="11"/>
          </p:nvPr>
        </p:nvSpPr>
        <p:spPr/>
        <p:txBody>
          <a:bodyPr rtlCol="0"/>
          <a:lstStyle/>
          <a:p>
            <a:pPr rtl="0"/>
            <a:fld id="{45C00377-489B-40EC-B059-26BDDD2E89B9}" type="slidenum">
              <a:rPr lang="es-ES" smtClean="0"/>
              <a:pPr/>
              <a:t>11</a:t>
            </a:fld>
            <a:endParaRPr lang="es-ES"/>
          </a:p>
        </p:txBody>
      </p:sp>
    </p:spTree>
    <p:extLst>
      <p:ext uri="{BB962C8B-B14F-4D97-AF65-F5344CB8AC3E}">
        <p14:creationId xmlns:p14="http://schemas.microsoft.com/office/powerpoint/2010/main" val="595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arcador de posición de imagen 21" descr="Vista de montaña " title="Vista de montaña ">
            <a:extLst>
              <a:ext uri="{FF2B5EF4-FFF2-40B4-BE49-F238E27FC236}">
                <a16:creationId xmlns:a16="http://schemas.microsoft.com/office/drawing/2014/main" id="{0FEF81CE-5738-455D-9503-39AD533BFE6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681529"/>
            <a:ext cx="12192000" cy="5494941"/>
          </a:xfrm>
        </p:spPr>
      </p:pic>
      <p:sp>
        <p:nvSpPr>
          <p:cNvPr id="13" name="Forma libre: Forma 12" descr="Panorama de montaña">
            <a:extLst>
              <a:ext uri="{FF2B5EF4-FFF2-40B4-BE49-F238E27FC236}">
                <a16:creationId xmlns:a16="http://schemas.microsoft.com/office/drawing/2014/main" id="{C6C7DB9E-AAE0-492D-9636-97F97F7754BC}"/>
              </a:ext>
            </a:extLst>
          </p:cNvPr>
          <p:cNvSpPr/>
          <p:nvPr/>
        </p:nvSpPr>
        <p:spPr>
          <a:xfrm>
            <a:off x="0" y="695355"/>
            <a:ext cx="12192000" cy="5450084"/>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chemeClr val="accent3">
              <a:lumMod val="75000"/>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p:cNvSpPr>
            <a:spLocks noGrp="1"/>
          </p:cNvSpPr>
          <p:nvPr>
            <p:ph type="title"/>
          </p:nvPr>
        </p:nvSpPr>
        <p:spPr bwMode="blackGray">
          <a:xfrm>
            <a:off x="-689810" y="1631147"/>
            <a:ext cx="13110720" cy="2671188"/>
          </a:xfrm>
        </p:spPr>
        <p:txBody>
          <a:bodyPr rtlCol="0"/>
          <a:lstStyle/>
          <a:p>
            <a:pPr algn="ctr" rtl="0"/>
            <a:r>
              <a:rPr lang="es-ES" sz="4400" dirty="0"/>
              <a:t>Existen  varias teorías relacionadas con  el </a:t>
            </a:r>
            <a:br>
              <a:rPr lang="es-ES" sz="4400" dirty="0"/>
            </a:br>
            <a:r>
              <a:rPr lang="es-ES" sz="4400" dirty="0"/>
              <a:t>Poblamiento de América.</a:t>
            </a:r>
          </a:p>
        </p:txBody>
      </p:sp>
      <p:cxnSp>
        <p:nvCxnSpPr>
          <p:cNvPr id="14" name="Conector recto 13" descr="Línea divisoria">
            <a:extLst>
              <a:ext uri="{FF2B5EF4-FFF2-40B4-BE49-F238E27FC236}">
                <a16:creationId xmlns:a16="http://schemas.microsoft.com/office/drawing/2014/main" id="{3FEF4EBC-B646-41B8-852F-28E73136DE22}"/>
              </a:ext>
            </a:extLst>
          </p:cNvPr>
          <p:cNvCxnSpPr>
            <a:cxnSpLocks/>
          </p:cNvCxnSpPr>
          <p:nvPr/>
        </p:nvCxnSpPr>
        <p:spPr>
          <a:xfrm>
            <a:off x="3396606" y="4482215"/>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Marcador de número de diapositiva 22">
            <a:extLst>
              <a:ext uri="{FF2B5EF4-FFF2-40B4-BE49-F238E27FC236}">
                <a16:creationId xmlns:a16="http://schemas.microsoft.com/office/drawing/2014/main" id="{C0F1EA83-36D1-42E1-BECF-55759DD79FBC}"/>
              </a:ext>
            </a:extLst>
          </p:cNvPr>
          <p:cNvSpPr>
            <a:spLocks noGrp="1"/>
          </p:cNvSpPr>
          <p:nvPr>
            <p:ph type="sldNum" sz="quarter" idx="15"/>
          </p:nvPr>
        </p:nvSpPr>
        <p:spPr>
          <a:xfrm>
            <a:off x="9125680" y="6356350"/>
            <a:ext cx="2743200" cy="365125"/>
          </a:xfrm>
        </p:spPr>
        <p:txBody>
          <a:bodyPr rtlCol="0"/>
          <a:lstStyle/>
          <a:p>
            <a:pPr rtl="0"/>
            <a:fld id="{45C00377-489B-40EC-B059-26BDDD2E89B9}" type="slidenum">
              <a:rPr lang="es-ES" smtClean="0"/>
              <a:t>2</a:t>
            </a:fld>
            <a:endParaRPr lang="es-ES"/>
          </a:p>
        </p:txBody>
      </p:sp>
    </p:spTree>
    <p:extLst>
      <p:ext uri="{BB962C8B-B14F-4D97-AF65-F5344CB8AC3E}">
        <p14:creationId xmlns:p14="http://schemas.microsoft.com/office/powerpoint/2010/main" val="69752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759400" y="2862146"/>
            <a:ext cx="4938058" cy="2631098"/>
          </a:xfrm>
        </p:spPr>
        <p:txBody>
          <a:bodyPr rtlCol="0"/>
          <a:lstStyle/>
          <a:p>
            <a:pPr rtl="0"/>
            <a:r>
              <a:rPr lang="es-ES" sz="4400" dirty="0"/>
              <a:t>A través de estos elementos  se sabe que los grupos que llegaron  estaban  formados por alrededor de cien integrantes y eran nómadas.</a:t>
            </a:r>
          </a:p>
        </p:txBody>
      </p:sp>
      <p:sp>
        <p:nvSpPr>
          <p:cNvPr id="15" name="Marcador de número de diapositiva 14">
            <a:extLst>
              <a:ext uri="{FF2B5EF4-FFF2-40B4-BE49-F238E27FC236}">
                <a16:creationId xmlns:a16="http://schemas.microsoft.com/office/drawing/2014/main" id="{2B784538-C749-415A-AF1E-CD280823EEE0}"/>
              </a:ext>
            </a:extLst>
          </p:cNvPr>
          <p:cNvSpPr>
            <a:spLocks noGrp="1"/>
          </p:cNvSpPr>
          <p:nvPr>
            <p:ph type="sldNum" sz="quarter" idx="15"/>
          </p:nvPr>
        </p:nvSpPr>
        <p:spPr/>
        <p:txBody>
          <a:bodyPr rtlCol="0"/>
          <a:lstStyle/>
          <a:p>
            <a:pPr rtl="0"/>
            <a:fld id="{45C00377-489B-40EC-B059-26BDDD2E89B9}" type="slidenum">
              <a:rPr lang="es-ES" smtClean="0"/>
              <a:pPr/>
              <a:t>3</a:t>
            </a:fld>
            <a:endParaRPr lang="es-ES"/>
          </a:p>
        </p:txBody>
      </p:sp>
      <p:pic>
        <p:nvPicPr>
          <p:cNvPr id="6" name="Marcador de posición de imagen 5">
            <a:extLst>
              <a:ext uri="{FF2B5EF4-FFF2-40B4-BE49-F238E27FC236}">
                <a16:creationId xmlns:a16="http://schemas.microsoft.com/office/drawing/2014/main" id="{5C17BCD1-9EB8-482F-94CB-0BC696274C9B}"/>
              </a:ext>
            </a:extLst>
          </p:cNvPr>
          <p:cNvPicPr>
            <a:picLocks noGrp="1" noChangeAspect="1"/>
          </p:cNvPicPr>
          <p:nvPr>
            <p:ph type="pic" sz="quarter" idx="13"/>
          </p:nvPr>
        </p:nvPicPr>
        <p:blipFill>
          <a:blip r:embed="rId3"/>
          <a:srcRect l="10008" r="10008"/>
          <a:stretch>
            <a:fillRect/>
          </a:stretch>
        </p:blipFill>
        <p:spPr/>
      </p:pic>
    </p:spTree>
    <p:extLst>
      <p:ext uri="{BB962C8B-B14F-4D97-AF65-F5344CB8AC3E}">
        <p14:creationId xmlns:p14="http://schemas.microsoft.com/office/powerpoint/2010/main" val="92354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half" idx="2"/>
          </p:nvPr>
        </p:nvSpPr>
        <p:spPr>
          <a:xfrm>
            <a:off x="223630" y="762000"/>
            <a:ext cx="4813592" cy="3388364"/>
          </a:xfrm>
        </p:spPr>
        <p:txBody>
          <a:bodyPr rtlCol="0">
            <a:noAutofit/>
          </a:bodyPr>
          <a:lstStyle/>
          <a:p>
            <a:pPr rtl="0"/>
            <a:r>
              <a:rPr lang="es-ES" sz="2800" dirty="0"/>
              <a:t>Los  primeros  americanos  se trasladaron de un lugar a otro porque tenían que conseguir alimentos; por ejemplo, animales  mediante la caza, frutas y platas por medio de la recolección. </a:t>
            </a:r>
          </a:p>
          <a:p>
            <a:pPr rtl="0"/>
            <a:r>
              <a:rPr lang="es-ES" sz="2800" dirty="0"/>
              <a:t>Vivian en Cuevas o construían refugios de ramas  y hojas, se  vestían con pieles de animales y utilizaban navajas y hachas de piedra o de hueso, así como cuerdas y redes.</a:t>
            </a:r>
          </a:p>
        </p:txBody>
      </p:sp>
      <p:pic>
        <p:nvPicPr>
          <p:cNvPr id="10" name="Marcador de posición de imagen 9">
            <a:extLst>
              <a:ext uri="{FF2B5EF4-FFF2-40B4-BE49-F238E27FC236}">
                <a16:creationId xmlns:a16="http://schemas.microsoft.com/office/drawing/2014/main" id="{1376A1AD-898B-4205-9CAD-B5136300D676}"/>
              </a:ext>
            </a:extLst>
          </p:cNvPr>
          <p:cNvPicPr>
            <a:picLocks noGrp="1" noChangeAspect="1"/>
          </p:cNvPicPr>
          <p:nvPr>
            <p:ph type="pic" idx="1"/>
          </p:nvPr>
        </p:nvPicPr>
        <p:blipFill>
          <a:blip r:embed="rId3"/>
          <a:srcRect l="9144" r="9144"/>
          <a:stretch>
            <a:fillRect/>
          </a:stretch>
        </p:blipFill>
        <p:spPr/>
      </p:pic>
    </p:spTree>
    <p:extLst>
      <p:ext uri="{BB962C8B-B14F-4D97-AF65-F5344CB8AC3E}">
        <p14:creationId xmlns:p14="http://schemas.microsoft.com/office/powerpoint/2010/main" val="56294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lstStyle/>
          <a:p>
            <a:pPr rtl="0"/>
            <a:r>
              <a:rPr lang="es-ES" dirty="0"/>
              <a:t>EL TÍTULO SE ESCRIBE AQUÍ</a:t>
            </a:r>
          </a:p>
        </p:txBody>
      </p:sp>
      <p:sp>
        <p:nvSpPr>
          <p:cNvPr id="8" name="Marcador de texto 7"/>
          <p:cNvSpPr>
            <a:spLocks noGrp="1"/>
          </p:cNvSpPr>
          <p:nvPr>
            <p:ph type="body" sz="half" idx="2"/>
          </p:nvPr>
        </p:nvSpPr>
        <p:spPr/>
        <p:txBody>
          <a:bodyPr rtlCol="0"/>
          <a:lstStyle/>
          <a:p>
            <a:pPr rtl="0"/>
            <a:r>
              <a:rPr lang="es-ES"/>
              <a:t>Lorem ipsum dolor sit amet, consectetur adipiscing elit. Ut gravida eros erat. Proin a tellus sed risus lobortis sagittis eu quis est. Duis ut aliquam nisi. Suspendisse vehicula mi diam, sit amet lacinia massa sodales ac. Fusce condimentum egestas nunc a maximus.</a:t>
            </a:r>
          </a:p>
          <a:p>
            <a:pPr rtl="0"/>
            <a:r>
              <a:rPr lang="es-ES"/>
              <a:t>Quisque et orci purus. Proin dolor mi, ultrices sit amet ipsum placerat, congue mattis turpis. Donec vestibulum eros eget mauris dignissim, ut ultricies dolor viverra. Phasellus efficitur ante nec sem convallis, in ornare est accumsan.</a:t>
            </a:r>
          </a:p>
        </p:txBody>
      </p:sp>
      <p:sp>
        <p:nvSpPr>
          <p:cNvPr id="20" name="Marcador de número de diapositiva 7">
            <a:extLst>
              <a:ext uri="{FF2B5EF4-FFF2-40B4-BE49-F238E27FC236}">
                <a16:creationId xmlns:a16="http://schemas.microsoft.com/office/drawing/2014/main" id="{F4136C3A-ACFF-4466-84EF-1985C2EDCFE0}"/>
              </a:ext>
            </a:extLst>
          </p:cNvPr>
          <p:cNvSpPr>
            <a:spLocks noGrp="1"/>
          </p:cNvSpPr>
          <p:nvPr>
            <p:ph type="sldNum" sz="quarter" idx="12"/>
          </p:nvPr>
        </p:nvSpPr>
        <p:spPr/>
        <p:txBody>
          <a:bodyPr rtlCol="0"/>
          <a:lstStyle/>
          <a:p>
            <a:pPr rtl="0"/>
            <a:fld id="{8C2E478F-E849-4A8C-AF1F-CBCC78A7CBFA}" type="slidenum">
              <a:rPr lang="es-ES" smtClean="0"/>
              <a:pPr/>
              <a:t>5</a:t>
            </a:fld>
            <a:endParaRPr lang="es-ES"/>
          </a:p>
        </p:txBody>
      </p:sp>
      <p:sp>
        <p:nvSpPr>
          <p:cNvPr id="3" name="Marcador de posición de imagen 2">
            <a:extLst>
              <a:ext uri="{FF2B5EF4-FFF2-40B4-BE49-F238E27FC236}">
                <a16:creationId xmlns:a16="http://schemas.microsoft.com/office/drawing/2014/main" id="{0B04C6D4-04A7-4A8F-A22A-EF1724886314}"/>
              </a:ext>
            </a:extLst>
          </p:cNvPr>
          <p:cNvSpPr>
            <a:spLocks noGrp="1"/>
          </p:cNvSpPr>
          <p:nvPr>
            <p:ph type="pic" sz="quarter" idx="10"/>
          </p:nvPr>
        </p:nvSpPr>
        <p:spPr/>
      </p:sp>
    </p:spTree>
    <p:extLst>
      <p:ext uri="{BB962C8B-B14F-4D97-AF65-F5344CB8AC3E}">
        <p14:creationId xmlns:p14="http://schemas.microsoft.com/office/powerpoint/2010/main" val="145131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5534194-745D-4888-BF16-6C09F65EA484}"/>
              </a:ext>
            </a:extLst>
          </p:cNvPr>
          <p:cNvSpPr>
            <a:spLocks noGrp="1"/>
          </p:cNvSpPr>
          <p:nvPr>
            <p:ph type="title"/>
          </p:nvPr>
        </p:nvSpPr>
        <p:spPr>
          <a:xfrm>
            <a:off x="838200" y="428534"/>
            <a:ext cx="10515600" cy="637198"/>
          </a:xfrm>
        </p:spPr>
        <p:txBody>
          <a:bodyPr rtlCol="0">
            <a:normAutofit/>
          </a:bodyPr>
          <a:lstStyle/>
          <a:p>
            <a:pPr rtl="0"/>
            <a:r>
              <a:rPr lang="es-ES"/>
              <a:t>EL TÍTULO SE ESCRIBE AQUÍ</a:t>
            </a:r>
          </a:p>
        </p:txBody>
      </p:sp>
      <p:sp>
        <p:nvSpPr>
          <p:cNvPr id="4" name="Marcador de texto 3">
            <a:extLst>
              <a:ext uri="{FF2B5EF4-FFF2-40B4-BE49-F238E27FC236}">
                <a16:creationId xmlns:a16="http://schemas.microsoft.com/office/drawing/2014/main" id="{CC409A73-2FDB-4725-9558-77B4ACF929B3}"/>
              </a:ext>
            </a:extLst>
          </p:cNvPr>
          <p:cNvSpPr>
            <a:spLocks noGrp="1"/>
          </p:cNvSpPr>
          <p:nvPr>
            <p:ph type="body" idx="1"/>
          </p:nvPr>
        </p:nvSpPr>
        <p:spPr/>
        <p:txBody>
          <a:bodyPr rtlCol="0">
            <a:normAutofit fontScale="92500" lnSpcReduction="10000"/>
          </a:bodyPr>
          <a:lstStyle/>
          <a:p>
            <a:pPr rtl="0"/>
            <a:r>
              <a:rPr lang="es-ES"/>
              <a:t>PUNTO DE COMPARACIÓN 1</a:t>
            </a:r>
          </a:p>
        </p:txBody>
      </p:sp>
      <p:sp>
        <p:nvSpPr>
          <p:cNvPr id="5" name="Marcador de contenido 4">
            <a:extLst>
              <a:ext uri="{FF2B5EF4-FFF2-40B4-BE49-F238E27FC236}">
                <a16:creationId xmlns:a16="http://schemas.microsoft.com/office/drawing/2014/main" id="{56D0F54D-A602-4D35-8BE1-6B9BE8078989}"/>
              </a:ext>
            </a:extLst>
          </p:cNvPr>
          <p:cNvSpPr>
            <a:spLocks noGrp="1"/>
          </p:cNvSpPr>
          <p:nvPr>
            <p:ph sz="half" idx="2"/>
          </p:nvPr>
        </p:nvSpPr>
        <p:spPr/>
        <p:txBody>
          <a:bodyPr rtlCol="0"/>
          <a:lstStyle/>
          <a:p>
            <a:pPr marL="0" indent="0" rtl="0">
              <a:lnSpc>
                <a:spcPct val="100000"/>
              </a:lnSpc>
              <a:buNone/>
            </a:pPr>
            <a:r>
              <a:rPr lang="es-ES"/>
              <a:t>Lorem ipsum dolor sit amet, consectetur adipiscing elit. Ut gravida eros erat. Proin a tellus sed risus lobortis sagittis eu quis est. Duis ut aliquam nisi. Suspendisse vehicula mi diam, sit amet lacinia massa sodales ac. Fusce condimentum egestas nunc a maximus.Quisque et orci purus. Proin dolor mi, ultrices sit amet ipsum placerat, congue mattis turpis. Donec vestibulum eros eget mauris dignissim, ut ultricies dolor viverra. Phasellus efficitur ante nec sem convallis, in ornare est accumsan.</a:t>
            </a:r>
          </a:p>
        </p:txBody>
      </p:sp>
      <p:sp>
        <p:nvSpPr>
          <p:cNvPr id="6" name="Marcador de texto 5">
            <a:extLst>
              <a:ext uri="{FF2B5EF4-FFF2-40B4-BE49-F238E27FC236}">
                <a16:creationId xmlns:a16="http://schemas.microsoft.com/office/drawing/2014/main" id="{5FBB0776-0624-4A97-8BD3-03CF602288BA}"/>
              </a:ext>
            </a:extLst>
          </p:cNvPr>
          <p:cNvSpPr>
            <a:spLocks noGrp="1"/>
          </p:cNvSpPr>
          <p:nvPr>
            <p:ph type="body" sz="quarter" idx="3"/>
          </p:nvPr>
        </p:nvSpPr>
        <p:spPr/>
        <p:txBody>
          <a:bodyPr rtlCol="0">
            <a:normAutofit fontScale="92500" lnSpcReduction="10000"/>
          </a:bodyPr>
          <a:lstStyle/>
          <a:p>
            <a:pPr rtl="0"/>
            <a:r>
              <a:rPr lang="es-ES"/>
              <a:t>PUNTO DE COMPARACIÓN 2</a:t>
            </a:r>
          </a:p>
        </p:txBody>
      </p:sp>
      <p:sp>
        <p:nvSpPr>
          <p:cNvPr id="7" name="Marcador de contenido 6">
            <a:extLst>
              <a:ext uri="{FF2B5EF4-FFF2-40B4-BE49-F238E27FC236}">
                <a16:creationId xmlns:a16="http://schemas.microsoft.com/office/drawing/2014/main" id="{EFFBC808-1837-4C36-BFF0-135B8C1042A2}"/>
              </a:ext>
            </a:extLst>
          </p:cNvPr>
          <p:cNvSpPr>
            <a:spLocks noGrp="1"/>
          </p:cNvSpPr>
          <p:nvPr>
            <p:ph sz="quarter" idx="4"/>
          </p:nvPr>
        </p:nvSpPr>
        <p:spPr/>
        <p:txBody>
          <a:bodyPr rtlCol="0"/>
          <a:lstStyle/>
          <a:p>
            <a:pPr marL="0" indent="0" rtl="0">
              <a:lnSpc>
                <a:spcPct val="100000"/>
              </a:lnSpc>
              <a:buNone/>
            </a:pPr>
            <a:r>
              <a:rPr lang="es-ES"/>
              <a:t>Lorem ipsum dolor sit amet, consectetur adipiscing elit. Ut gravida eros erat. Proin a tellus sed risus lobortis sagittis eu quis est. Duis ut aliquam nisi. Suspendisse vehicula mi diam, sit amet lacinia massa sodales ac. Fusce condimentum egestas nunc a maximus.Quisque et orci purus. Proin dolor mi, ultrices sit amet ipsum placerat, congue mattis turpis. Donec vestibulum eros eget mauris dignissim, ut ultricies dolor viverra. Phasellus efficitur ante nec sem convallis, in ornare est accumsan.</a:t>
            </a:r>
          </a:p>
        </p:txBody>
      </p:sp>
      <p:sp>
        <p:nvSpPr>
          <p:cNvPr id="8" name="Marcador de número de diapositiva 7">
            <a:extLst>
              <a:ext uri="{FF2B5EF4-FFF2-40B4-BE49-F238E27FC236}">
                <a16:creationId xmlns:a16="http://schemas.microsoft.com/office/drawing/2014/main" id="{84A4C0E3-E146-49BF-804D-D369F89E8F2A}"/>
              </a:ext>
            </a:extLst>
          </p:cNvPr>
          <p:cNvSpPr>
            <a:spLocks noGrp="1"/>
          </p:cNvSpPr>
          <p:nvPr>
            <p:ph type="sldNum" sz="quarter" idx="14"/>
          </p:nvPr>
        </p:nvSpPr>
        <p:spPr>
          <a:xfrm>
            <a:off x="9125680" y="6356350"/>
            <a:ext cx="2743200" cy="365125"/>
          </a:xfrm>
        </p:spPr>
        <p:txBody>
          <a:bodyPr rtlCol="0"/>
          <a:lstStyle/>
          <a:p>
            <a:pPr rtl="0"/>
            <a:fld id="{8C2E478F-E849-4A8C-AF1F-CBCC78A7CBFA}" type="slidenum">
              <a:rPr lang="es-ES" smtClean="0">
                <a:solidFill>
                  <a:schemeClr val="tx1"/>
                </a:solidFill>
              </a:rPr>
              <a:pPr/>
              <a:t>6</a:t>
            </a:fld>
            <a:endParaRPr lang="es-ES">
              <a:solidFill>
                <a:schemeClr val="tx1"/>
              </a:solidFill>
            </a:endParaRPr>
          </a:p>
        </p:txBody>
      </p:sp>
    </p:spTree>
    <p:extLst>
      <p:ext uri="{BB962C8B-B14F-4D97-AF65-F5344CB8AC3E}">
        <p14:creationId xmlns:p14="http://schemas.microsoft.com/office/powerpoint/2010/main" val="161926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ADB54-3897-4872-B9B3-1888BB60FDFF}"/>
              </a:ext>
            </a:extLst>
          </p:cNvPr>
          <p:cNvSpPr>
            <a:spLocks noGrp="1"/>
          </p:cNvSpPr>
          <p:nvPr>
            <p:ph type="title"/>
          </p:nvPr>
        </p:nvSpPr>
        <p:spPr/>
        <p:txBody>
          <a:bodyPr rtlCol="0"/>
          <a:lstStyle/>
          <a:p>
            <a:pPr rtl="0"/>
            <a:r>
              <a:rPr lang="es-ES" dirty="0"/>
              <a:t>El título se escribe aquí</a:t>
            </a:r>
          </a:p>
        </p:txBody>
      </p:sp>
      <p:sp>
        <p:nvSpPr>
          <p:cNvPr id="9" name="Marcador de texto 8">
            <a:extLst>
              <a:ext uri="{FF2B5EF4-FFF2-40B4-BE49-F238E27FC236}">
                <a16:creationId xmlns:a16="http://schemas.microsoft.com/office/drawing/2014/main" id="{E78EE2CD-5ED8-47CB-A5DD-D3FDE54DF5CD}"/>
              </a:ext>
            </a:extLst>
          </p:cNvPr>
          <p:cNvSpPr>
            <a:spLocks noGrp="1"/>
          </p:cNvSpPr>
          <p:nvPr>
            <p:ph type="body" sz="half" idx="2"/>
          </p:nvPr>
        </p:nvSpPr>
        <p:spPr/>
        <p:txBody>
          <a:bodyPr rtlCol="0"/>
          <a:lstStyle/>
          <a:p>
            <a:pPr rt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Ut </a:t>
            </a:r>
            <a:r>
              <a:rPr lang="es-ES" dirty="0" err="1"/>
              <a:t>gravida</a:t>
            </a:r>
            <a:r>
              <a:rPr lang="es-ES" dirty="0"/>
              <a:t> eros </a:t>
            </a:r>
            <a:r>
              <a:rPr lang="es-ES" dirty="0" err="1"/>
              <a:t>erat</a:t>
            </a:r>
            <a:r>
              <a:rPr lang="es-ES" dirty="0"/>
              <a:t>. </a:t>
            </a:r>
            <a:r>
              <a:rPr lang="es-ES" dirty="0" err="1"/>
              <a:t>Proin</a:t>
            </a:r>
            <a:r>
              <a:rPr lang="es-ES" dirty="0"/>
              <a:t> a </a:t>
            </a:r>
            <a:r>
              <a:rPr lang="es-ES" dirty="0" err="1"/>
              <a:t>tellus</a:t>
            </a:r>
            <a:r>
              <a:rPr lang="es-ES" dirty="0"/>
              <a:t> sed </a:t>
            </a:r>
            <a:r>
              <a:rPr lang="es-ES" dirty="0" err="1"/>
              <a:t>risus</a:t>
            </a:r>
            <a:r>
              <a:rPr lang="es-ES" dirty="0"/>
              <a:t> </a:t>
            </a:r>
            <a:r>
              <a:rPr lang="es-ES" dirty="0" err="1"/>
              <a:t>lobortis</a:t>
            </a:r>
            <a:r>
              <a:rPr lang="es-ES" dirty="0"/>
              <a:t> </a:t>
            </a:r>
            <a:r>
              <a:rPr lang="es-ES" dirty="0" err="1"/>
              <a:t>sagittis</a:t>
            </a:r>
            <a:r>
              <a:rPr lang="es-ES" dirty="0"/>
              <a:t> </a:t>
            </a:r>
            <a:r>
              <a:rPr lang="es-ES" dirty="0" err="1"/>
              <a:t>eu</a:t>
            </a:r>
            <a:r>
              <a:rPr lang="es-ES" dirty="0"/>
              <a:t> quis </a:t>
            </a:r>
            <a:r>
              <a:rPr lang="es-ES" dirty="0" err="1"/>
              <a:t>est</a:t>
            </a:r>
            <a:r>
              <a:rPr lang="es-ES" dirty="0"/>
              <a:t>. </a:t>
            </a:r>
            <a:r>
              <a:rPr lang="es-ES" dirty="0" err="1"/>
              <a:t>Duis</a:t>
            </a:r>
            <a:r>
              <a:rPr lang="es-ES" dirty="0"/>
              <a:t> ut </a:t>
            </a:r>
            <a:r>
              <a:rPr lang="es-ES" dirty="0" err="1"/>
              <a:t>aliquam</a:t>
            </a:r>
            <a:r>
              <a:rPr lang="es-ES" dirty="0"/>
              <a:t> </a:t>
            </a:r>
            <a:r>
              <a:rPr lang="es-ES" dirty="0" err="1"/>
              <a:t>nisi</a:t>
            </a:r>
            <a:r>
              <a:rPr lang="es-ES" dirty="0"/>
              <a:t>. </a:t>
            </a:r>
            <a:r>
              <a:rPr lang="es-ES" dirty="0" err="1"/>
              <a:t>Suspendisse</a:t>
            </a:r>
            <a:r>
              <a:rPr lang="es-ES" dirty="0"/>
              <a:t> vehicula mi </a:t>
            </a:r>
            <a:r>
              <a:rPr lang="es-ES" dirty="0" err="1"/>
              <a:t>diam</a:t>
            </a:r>
            <a:r>
              <a:rPr lang="es-ES" dirty="0"/>
              <a:t>, </a:t>
            </a:r>
            <a:r>
              <a:rPr lang="es-ES" dirty="0" err="1"/>
              <a:t>sit</a:t>
            </a:r>
            <a:r>
              <a:rPr lang="es-ES" dirty="0"/>
              <a:t> </a:t>
            </a:r>
            <a:r>
              <a:rPr lang="es-ES" dirty="0" err="1"/>
              <a:t>amet</a:t>
            </a:r>
            <a:r>
              <a:rPr lang="es-ES" dirty="0"/>
              <a:t> lacinia </a:t>
            </a:r>
            <a:r>
              <a:rPr lang="es-ES" dirty="0" err="1"/>
              <a:t>massa</a:t>
            </a:r>
            <a:r>
              <a:rPr lang="es-ES" dirty="0"/>
              <a:t> </a:t>
            </a:r>
            <a:r>
              <a:rPr lang="es-ES" dirty="0" err="1"/>
              <a:t>sodales</a:t>
            </a:r>
            <a:r>
              <a:rPr lang="es-ES" dirty="0"/>
              <a:t> ac. </a:t>
            </a:r>
            <a:r>
              <a:rPr lang="es-ES" dirty="0" err="1"/>
              <a:t>Fusce</a:t>
            </a:r>
            <a:r>
              <a:rPr lang="es-ES" dirty="0"/>
              <a:t> </a:t>
            </a:r>
            <a:r>
              <a:rPr lang="es-ES" dirty="0" err="1"/>
              <a:t>condimentum</a:t>
            </a:r>
            <a:r>
              <a:rPr lang="es-ES" dirty="0"/>
              <a:t> </a:t>
            </a:r>
            <a:r>
              <a:rPr lang="es-ES" dirty="0" err="1"/>
              <a:t>egestas</a:t>
            </a:r>
            <a:r>
              <a:rPr lang="es-ES" dirty="0"/>
              <a:t> nunc a </a:t>
            </a:r>
            <a:r>
              <a:rPr lang="es-ES" dirty="0" err="1"/>
              <a:t>maximus</a:t>
            </a:r>
            <a:r>
              <a:rPr lang="es-ES" dirty="0"/>
              <a:t>.</a:t>
            </a:r>
          </a:p>
          <a:p>
            <a:pPr rtl="0"/>
            <a:r>
              <a:rPr lang="es-ES" dirty="0"/>
              <a:t>Quisque et </a:t>
            </a:r>
            <a:r>
              <a:rPr lang="es-ES" dirty="0" err="1"/>
              <a:t>orci</a:t>
            </a:r>
            <a:r>
              <a:rPr lang="es-ES" dirty="0"/>
              <a:t> </a:t>
            </a:r>
            <a:r>
              <a:rPr lang="es-ES" dirty="0" err="1"/>
              <a:t>purus</a:t>
            </a:r>
            <a:r>
              <a:rPr lang="es-ES" dirty="0"/>
              <a:t>. </a:t>
            </a:r>
            <a:r>
              <a:rPr lang="es-ES" dirty="0" err="1"/>
              <a:t>Proin</a:t>
            </a:r>
            <a:r>
              <a:rPr lang="es-ES" dirty="0"/>
              <a:t> dolor mi, ultrices </a:t>
            </a:r>
            <a:r>
              <a:rPr lang="es-ES" dirty="0" err="1"/>
              <a:t>sit</a:t>
            </a:r>
            <a:r>
              <a:rPr lang="es-ES" dirty="0"/>
              <a:t> </a:t>
            </a:r>
            <a:r>
              <a:rPr lang="es-ES" dirty="0" err="1"/>
              <a:t>amet</a:t>
            </a:r>
            <a:r>
              <a:rPr lang="es-ES" dirty="0"/>
              <a:t> </a:t>
            </a:r>
            <a:r>
              <a:rPr lang="es-ES" dirty="0" err="1"/>
              <a:t>ipsum</a:t>
            </a:r>
            <a:r>
              <a:rPr lang="es-ES" dirty="0"/>
              <a:t> </a:t>
            </a:r>
            <a:r>
              <a:rPr lang="es-ES" dirty="0" err="1"/>
              <a:t>placerat</a:t>
            </a:r>
            <a:r>
              <a:rPr lang="es-ES" dirty="0"/>
              <a:t>, </a:t>
            </a:r>
            <a:r>
              <a:rPr lang="es-ES" dirty="0" err="1"/>
              <a:t>congue</a:t>
            </a:r>
            <a:r>
              <a:rPr lang="es-ES" dirty="0"/>
              <a:t> </a:t>
            </a:r>
            <a:r>
              <a:rPr lang="es-ES" dirty="0" err="1"/>
              <a:t>mattis</a:t>
            </a:r>
            <a:r>
              <a:rPr lang="es-ES" dirty="0"/>
              <a:t> </a:t>
            </a:r>
            <a:r>
              <a:rPr lang="es-ES" dirty="0" err="1"/>
              <a:t>turpis</a:t>
            </a:r>
            <a:r>
              <a:rPr lang="es-ES" dirty="0"/>
              <a:t>. </a:t>
            </a:r>
            <a:r>
              <a:rPr lang="es-ES" dirty="0" err="1"/>
              <a:t>Donec</a:t>
            </a:r>
            <a:r>
              <a:rPr lang="es-ES" dirty="0"/>
              <a:t> </a:t>
            </a:r>
            <a:r>
              <a:rPr lang="es-ES" dirty="0" err="1"/>
              <a:t>vestibulum</a:t>
            </a:r>
            <a:r>
              <a:rPr lang="es-ES" dirty="0"/>
              <a:t> eros </a:t>
            </a:r>
            <a:r>
              <a:rPr lang="es-ES" dirty="0" err="1"/>
              <a:t>eget</a:t>
            </a:r>
            <a:r>
              <a:rPr lang="es-ES" dirty="0"/>
              <a:t> mauris </a:t>
            </a:r>
            <a:r>
              <a:rPr lang="es-ES" dirty="0" err="1"/>
              <a:t>dignissim</a:t>
            </a:r>
            <a:r>
              <a:rPr lang="es-ES" dirty="0"/>
              <a:t>, ut </a:t>
            </a:r>
            <a:r>
              <a:rPr lang="es-ES" dirty="0" err="1"/>
              <a:t>ultricies</a:t>
            </a:r>
            <a:r>
              <a:rPr lang="es-ES" dirty="0"/>
              <a:t> dolor </a:t>
            </a:r>
            <a:r>
              <a:rPr lang="es-ES" dirty="0" err="1"/>
              <a:t>viverra</a:t>
            </a:r>
            <a:r>
              <a:rPr lang="es-ES" dirty="0"/>
              <a:t>. </a:t>
            </a:r>
            <a:r>
              <a:rPr lang="es-ES" dirty="0" err="1"/>
              <a:t>Phasellus</a:t>
            </a:r>
            <a:r>
              <a:rPr lang="es-ES" dirty="0"/>
              <a:t> </a:t>
            </a:r>
            <a:r>
              <a:rPr lang="es-ES" dirty="0" err="1"/>
              <a:t>efficitur</a:t>
            </a:r>
            <a:r>
              <a:rPr lang="es-ES" dirty="0"/>
              <a:t> ante </a:t>
            </a:r>
            <a:r>
              <a:rPr lang="es-ES" dirty="0" err="1"/>
              <a:t>nec</a:t>
            </a:r>
            <a:r>
              <a:rPr lang="es-ES" dirty="0"/>
              <a:t> </a:t>
            </a:r>
            <a:r>
              <a:rPr lang="es-ES" dirty="0" err="1"/>
              <a:t>sem</a:t>
            </a:r>
            <a:r>
              <a:rPr lang="es-ES" dirty="0"/>
              <a:t> </a:t>
            </a:r>
            <a:r>
              <a:rPr lang="es-ES" dirty="0" err="1"/>
              <a:t>convallis</a:t>
            </a:r>
            <a:r>
              <a:rPr lang="es-ES" dirty="0"/>
              <a:t>, in ornare </a:t>
            </a:r>
            <a:r>
              <a:rPr lang="es-ES" dirty="0" err="1"/>
              <a:t>est</a:t>
            </a:r>
            <a:r>
              <a:rPr lang="es-ES" dirty="0"/>
              <a:t> </a:t>
            </a:r>
            <a:r>
              <a:rPr lang="es-ES" dirty="0" err="1"/>
              <a:t>accumsan</a:t>
            </a:r>
            <a:r>
              <a:rPr lang="es-ES" dirty="0"/>
              <a:t>.</a:t>
            </a:r>
          </a:p>
          <a:p>
            <a:pPr rtl="0"/>
            <a:endParaRPr lang="es-ES" dirty="0"/>
          </a:p>
        </p:txBody>
      </p:sp>
      <p:graphicFrame>
        <p:nvGraphicFramePr>
          <p:cNvPr id="6" name="Gráfico" descr="Gráfico circular">
            <a:extLst>
              <a:ext uri="{FF2B5EF4-FFF2-40B4-BE49-F238E27FC236}">
                <a16:creationId xmlns:a16="http://schemas.microsoft.com/office/drawing/2014/main" id="{6573B952-4CEE-4757-91AB-02A6F22E1CF3}"/>
              </a:ext>
            </a:extLst>
          </p:cNvPr>
          <p:cNvGraphicFramePr>
            <a:graphicFrameLocks noGrp="1"/>
          </p:cNvGraphicFramePr>
          <p:nvPr>
            <p:ph sz="quarter" idx="4294967295"/>
            <p:extLst>
              <p:ext uri="{D42A27DB-BD31-4B8C-83A1-F6EECF244321}">
                <p14:modId xmlns:p14="http://schemas.microsoft.com/office/powerpoint/2010/main" val="1630489778"/>
              </p:ext>
            </p:extLst>
          </p:nvPr>
        </p:nvGraphicFramePr>
        <p:xfrm>
          <a:off x="5757863" y="455613"/>
          <a:ext cx="5789612" cy="5611783"/>
        </p:xfrm>
        <a:graphic>
          <a:graphicData uri="http://schemas.openxmlformats.org/drawingml/2006/chart">
            <c:chart xmlns:c="http://schemas.openxmlformats.org/drawingml/2006/chart" xmlns:r="http://schemas.openxmlformats.org/officeDocument/2006/relationships" r:id="rId3"/>
          </a:graphicData>
        </a:graphic>
      </p:graphicFrame>
      <p:sp>
        <p:nvSpPr>
          <p:cNvPr id="12" name="Marcador de número de diapositiva 11">
            <a:extLst>
              <a:ext uri="{FF2B5EF4-FFF2-40B4-BE49-F238E27FC236}">
                <a16:creationId xmlns:a16="http://schemas.microsoft.com/office/drawing/2014/main" id="{DB99AAA1-CDF9-4450-96FC-E7E2C3AACBFE}"/>
              </a:ext>
            </a:extLst>
          </p:cNvPr>
          <p:cNvSpPr>
            <a:spLocks noGrp="1"/>
          </p:cNvSpPr>
          <p:nvPr>
            <p:ph type="sldNum" sz="quarter" idx="12"/>
          </p:nvPr>
        </p:nvSpPr>
        <p:spPr>
          <a:xfrm>
            <a:off x="9125680" y="6356350"/>
            <a:ext cx="2743200" cy="365125"/>
          </a:xfrm>
        </p:spPr>
        <p:txBody>
          <a:bodyPr rtlCol="0"/>
          <a:lstStyle/>
          <a:p>
            <a:pPr rtl="0"/>
            <a:fld id="{8C2E478F-E849-4A8C-AF1F-CBCC78A7CBFA}" type="slidenum">
              <a:rPr lang="es-ES" smtClean="0"/>
              <a:pPr/>
              <a:t>7</a:t>
            </a:fld>
            <a:endParaRPr lang="es-ES" dirty="0"/>
          </a:p>
        </p:txBody>
      </p:sp>
    </p:spTree>
    <p:extLst>
      <p:ext uri="{BB962C8B-B14F-4D97-AF65-F5344CB8AC3E}">
        <p14:creationId xmlns:p14="http://schemas.microsoft.com/office/powerpoint/2010/main" val="86947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D671F4D-9614-41E9-BA0C-7977DEBBBBB3}"/>
              </a:ext>
            </a:extLst>
          </p:cNvPr>
          <p:cNvSpPr>
            <a:spLocks noGrp="1"/>
          </p:cNvSpPr>
          <p:nvPr>
            <p:ph type="title"/>
          </p:nvPr>
        </p:nvSpPr>
        <p:spPr>
          <a:xfrm>
            <a:off x="838200" y="428534"/>
            <a:ext cx="10515600" cy="637198"/>
          </a:xfrm>
        </p:spPr>
        <p:txBody>
          <a:bodyPr rtlCol="0">
            <a:normAutofit/>
          </a:bodyPr>
          <a:lstStyle/>
          <a:p>
            <a:pPr rtl="0"/>
            <a:r>
              <a:rPr lang="es-ES"/>
              <a:t>EL TÍTULO SE ESCRIBE AQUÍ</a:t>
            </a:r>
          </a:p>
        </p:txBody>
      </p:sp>
      <p:graphicFrame>
        <p:nvGraphicFramePr>
          <p:cNvPr id="8" name="Tabla">
            <a:extLst>
              <a:ext uri="{FF2B5EF4-FFF2-40B4-BE49-F238E27FC236}">
                <a16:creationId xmlns:a16="http://schemas.microsoft.com/office/drawing/2014/main" id="{DEA92BE0-0E55-46D9-93AF-25DD38E93B3F}"/>
              </a:ext>
            </a:extLst>
          </p:cNvPr>
          <p:cNvGraphicFramePr>
            <a:graphicFrameLocks noGrp="1"/>
          </p:cNvGraphicFramePr>
          <p:nvPr>
            <p:ph idx="1"/>
            <p:extLst>
              <p:ext uri="{D42A27DB-BD31-4B8C-83A1-F6EECF244321}">
                <p14:modId xmlns:p14="http://schemas.microsoft.com/office/powerpoint/2010/main" val="107442237"/>
              </p:ext>
            </p:extLst>
          </p:nvPr>
        </p:nvGraphicFramePr>
        <p:xfrm>
          <a:off x="838200" y="1922463"/>
          <a:ext cx="10515236" cy="4173540"/>
        </p:xfrm>
        <a:graphic>
          <a:graphicData uri="http://schemas.openxmlformats.org/drawingml/2006/table">
            <a:tbl>
              <a:tblPr firstRow="1" bandRow="1">
                <a:tableStyleId>{F2DE63D5-997A-4646-A377-4702673A728D}</a:tableStyleId>
              </a:tblPr>
              <a:tblGrid>
                <a:gridCol w="2628809">
                  <a:extLst>
                    <a:ext uri="{9D8B030D-6E8A-4147-A177-3AD203B41FA5}">
                      <a16:colId xmlns:a16="http://schemas.microsoft.com/office/drawing/2014/main" val="2481577866"/>
                    </a:ext>
                  </a:extLst>
                </a:gridCol>
                <a:gridCol w="2628809">
                  <a:extLst>
                    <a:ext uri="{9D8B030D-6E8A-4147-A177-3AD203B41FA5}">
                      <a16:colId xmlns:a16="http://schemas.microsoft.com/office/drawing/2014/main" val="2836427615"/>
                    </a:ext>
                  </a:extLst>
                </a:gridCol>
                <a:gridCol w="2628809">
                  <a:extLst>
                    <a:ext uri="{9D8B030D-6E8A-4147-A177-3AD203B41FA5}">
                      <a16:colId xmlns:a16="http://schemas.microsoft.com/office/drawing/2014/main" val="310093864"/>
                    </a:ext>
                  </a:extLst>
                </a:gridCol>
                <a:gridCol w="2628809">
                  <a:extLst>
                    <a:ext uri="{9D8B030D-6E8A-4147-A177-3AD203B41FA5}">
                      <a16:colId xmlns:a16="http://schemas.microsoft.com/office/drawing/2014/main" val="2023951014"/>
                    </a:ext>
                  </a:extLst>
                </a:gridCol>
              </a:tblGrid>
              <a:tr h="470996">
                <a:tc>
                  <a:txBody>
                    <a:bodyPr/>
                    <a:lstStyle/>
                    <a:p>
                      <a:pPr algn="ctr" rtl="0"/>
                      <a:r>
                        <a:rPr lang="es-ES" sz="2400" b="0" noProof="0"/>
                        <a:t>EL TÍTULO</a:t>
                      </a:r>
                      <a:endParaRPr lang="es-ES" sz="2400" b="0" i="0" noProof="0">
                        <a:solidFill>
                          <a:schemeClr val="bg2"/>
                        </a:solidFill>
                        <a:latin typeface="Gill Sans" panose="020B0502020104020203" pitchFamily="34" charset="-79"/>
                        <a:ea typeface="Roboto Black" panose="02000000000000000000" pitchFamily="2" charset="0"/>
                        <a:cs typeface="Gill Sans" panose="020B0502020104020203" pitchFamily="34" charset="-79"/>
                      </a:endParaRPr>
                    </a:p>
                  </a:txBody>
                  <a:tcPr marL="64651" marR="64651" marT="34995" marB="34995" anchor="ctr">
                    <a:lnR w="12700" cap="flat" cmpd="sng" algn="ctr">
                      <a:solidFill>
                        <a:schemeClr val="bg1"/>
                      </a:solidFill>
                      <a:prstDash val="solid"/>
                      <a:round/>
                      <a:headEnd type="none" w="med" len="med"/>
                      <a:tailEnd type="none" w="med" len="med"/>
                    </a:lnR>
                    <a:solidFill>
                      <a:schemeClr val="tx2"/>
                    </a:solidFill>
                  </a:tcPr>
                </a:tc>
                <a:tc>
                  <a:txBody>
                    <a:bodyPr/>
                    <a:lstStyle/>
                    <a:p>
                      <a:pPr algn="ctr" rtl="0"/>
                      <a:r>
                        <a:rPr lang="es-ES" sz="2400" b="0" noProof="0"/>
                        <a:t>EL TÍTULO</a:t>
                      </a:r>
                      <a:endParaRPr lang="es-ES" sz="2400" b="0" i="0" noProof="0">
                        <a:solidFill>
                          <a:schemeClr val="bg2"/>
                        </a:solidFill>
                        <a:latin typeface="Gill Sans" panose="020B0502020104020203" pitchFamily="34" charset="-79"/>
                        <a:ea typeface="Roboto Black" panose="02000000000000000000" pitchFamily="2" charset="0"/>
                        <a:cs typeface="Gill Sans" panose="020B05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a:txBody>
                    <a:bodyPr/>
                    <a:lstStyle/>
                    <a:p>
                      <a:pPr algn="ctr" rtl="0"/>
                      <a:r>
                        <a:rPr lang="es-ES" sz="2400" b="0" noProof="0"/>
                        <a:t>EL TÍTULO</a:t>
                      </a:r>
                      <a:endParaRPr lang="es-ES" sz="2400" b="0" i="0" noProof="0">
                        <a:solidFill>
                          <a:schemeClr val="bg2"/>
                        </a:solidFill>
                        <a:latin typeface="Gill Sans" panose="020B0502020104020203" pitchFamily="34" charset="-79"/>
                        <a:ea typeface="Roboto Black" panose="02000000000000000000" pitchFamily="2" charset="0"/>
                        <a:cs typeface="Gill Sans" panose="020B05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a:txBody>
                    <a:bodyPr/>
                    <a:lstStyle/>
                    <a:p>
                      <a:pPr algn="ctr" rtl="0"/>
                      <a:r>
                        <a:rPr lang="es-ES" sz="2400" b="0" noProof="0"/>
                        <a:t>EL TÍTULO</a:t>
                      </a:r>
                      <a:endParaRPr lang="es-ES" sz="2400" b="0" i="0" noProof="0">
                        <a:solidFill>
                          <a:schemeClr val="bg2"/>
                        </a:solidFill>
                        <a:latin typeface="Gill Sans" panose="020B0502020104020203" pitchFamily="34" charset="-79"/>
                        <a:ea typeface="Roboto Black" panose="02000000000000000000" pitchFamily="2" charset="0"/>
                        <a:cs typeface="Gill Sans" panose="020B05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983420419"/>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extLst>
                  <a:ext uri="{0D108BD9-81ED-4DB2-BD59-A6C34878D82A}">
                    <a16:rowId xmlns:a16="http://schemas.microsoft.com/office/drawing/2014/main" val="3883246291"/>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extLst>
                  <a:ext uri="{0D108BD9-81ED-4DB2-BD59-A6C34878D82A}">
                    <a16:rowId xmlns:a16="http://schemas.microsoft.com/office/drawing/2014/main" val="3502607855"/>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extLst>
                  <a:ext uri="{0D108BD9-81ED-4DB2-BD59-A6C34878D82A}">
                    <a16:rowId xmlns:a16="http://schemas.microsoft.com/office/drawing/2014/main" val="3557125802"/>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extLst>
                  <a:ext uri="{0D108BD9-81ED-4DB2-BD59-A6C34878D82A}">
                    <a16:rowId xmlns:a16="http://schemas.microsoft.com/office/drawing/2014/main" val="1055255528"/>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extLst>
                  <a:ext uri="{0D108BD9-81ED-4DB2-BD59-A6C34878D82A}">
                    <a16:rowId xmlns:a16="http://schemas.microsoft.com/office/drawing/2014/main" val="1449646690"/>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extLst>
                  <a:ext uri="{0D108BD9-81ED-4DB2-BD59-A6C34878D82A}">
                    <a16:rowId xmlns:a16="http://schemas.microsoft.com/office/drawing/2014/main" val="1173117077"/>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extLst>
                  <a:ext uri="{0D108BD9-81ED-4DB2-BD59-A6C34878D82A}">
                    <a16:rowId xmlns:a16="http://schemas.microsoft.com/office/drawing/2014/main" val="43970745"/>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a:t>Colocar contenido aquí</a:t>
                      </a:r>
                      <a:endParaRPr lang="es-ES" sz="1400" b="0" i="0" noProof="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s-ES" sz="1400" noProof="0" dirty="0"/>
                        <a:t>Colocar contenido aquí</a:t>
                      </a:r>
                      <a:endParaRPr lang="es-ES" sz="1400" b="0" i="0" noProof="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solidFill>
                      <a:schemeClr val="accent1">
                        <a:alpha val="20000"/>
                      </a:schemeClr>
                    </a:solidFill>
                  </a:tcPr>
                </a:tc>
                <a:extLst>
                  <a:ext uri="{0D108BD9-81ED-4DB2-BD59-A6C34878D82A}">
                    <a16:rowId xmlns:a16="http://schemas.microsoft.com/office/drawing/2014/main" val="1663314759"/>
                  </a:ext>
                </a:extLst>
              </a:tr>
            </a:tbl>
          </a:graphicData>
        </a:graphic>
      </p:graphicFrame>
      <p:sp>
        <p:nvSpPr>
          <p:cNvPr id="11" name="Marcador de número de diapositiva 10">
            <a:extLst>
              <a:ext uri="{FF2B5EF4-FFF2-40B4-BE49-F238E27FC236}">
                <a16:creationId xmlns:a16="http://schemas.microsoft.com/office/drawing/2014/main" id="{FB23516F-5305-41EC-8F71-A0D9ED5726E8}"/>
              </a:ext>
            </a:extLst>
          </p:cNvPr>
          <p:cNvSpPr>
            <a:spLocks noGrp="1"/>
          </p:cNvSpPr>
          <p:nvPr>
            <p:ph type="sldNum" sz="quarter" idx="12"/>
          </p:nvPr>
        </p:nvSpPr>
        <p:spPr>
          <a:xfrm>
            <a:off x="9125680" y="6356350"/>
            <a:ext cx="2743200" cy="365125"/>
          </a:xfrm>
        </p:spPr>
        <p:txBody>
          <a:bodyPr rtlCol="0"/>
          <a:lstStyle/>
          <a:p>
            <a:pPr rtl="0"/>
            <a:fld id="{8C2E478F-E849-4A8C-AF1F-CBCC78A7CBFA}" type="slidenum">
              <a:rPr lang="es-ES" smtClean="0"/>
              <a:pPr/>
              <a:t>8</a:t>
            </a:fld>
            <a:endParaRPr lang="es-ES"/>
          </a:p>
        </p:txBody>
      </p:sp>
    </p:spTree>
    <p:extLst>
      <p:ext uri="{BB962C8B-B14F-4D97-AF65-F5344CB8AC3E}">
        <p14:creationId xmlns:p14="http://schemas.microsoft.com/office/powerpoint/2010/main" val="277909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hombre que baja una montaña esquiando">
            <a:extLst>
              <a:ext uri="{FF2B5EF4-FFF2-40B4-BE49-F238E27FC236}">
                <a16:creationId xmlns:a16="http://schemas.microsoft.com/office/drawing/2014/main" id="{D8A24D66-1393-5A4A-A837-99DB7C7862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51" r="51"/>
          <a:stretch>
            <a:fillRect/>
          </a:stretch>
        </p:blipFill>
        <p:spPr/>
      </p:pic>
    </p:spTree>
    <p:extLst>
      <p:ext uri="{BB962C8B-B14F-4D97-AF65-F5344CB8AC3E}">
        <p14:creationId xmlns:p14="http://schemas.microsoft.com/office/powerpoint/2010/main" val="963752427"/>
      </p:ext>
    </p:extLst>
  </p:cSld>
  <p:clrMapOvr>
    <a:masterClrMapping/>
  </p:clrMapOvr>
</p:sld>
</file>

<file path=ppt/theme/theme1.xml><?xml version="1.0" encoding="utf-8"?>
<a:theme xmlns:a="http://schemas.openxmlformats.org/drawingml/2006/main" name="Tema de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566895_TF33670525" id="{FB041DFE-E3AF-4A39-BBE1-5BBF0EA82D45}" vid="{A0E43077-2269-4CED-BF2A-09981B4293B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invierno</Template>
  <TotalTime>0</TotalTime>
  <Words>707</Words>
  <Application>Microsoft Office PowerPoint</Application>
  <PresentationFormat>Panorámica</PresentationFormat>
  <Paragraphs>85</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Gill Sans</vt:lpstr>
      <vt:lpstr>Gill Sans Light</vt:lpstr>
      <vt:lpstr>Tema de Office</vt:lpstr>
      <vt:lpstr>Poblamiento de América</vt:lpstr>
      <vt:lpstr>Existen  varias teorías relacionadas con  el  Poblamiento de América.</vt:lpstr>
      <vt:lpstr>A través de estos elementos  se sabe que los grupos que llegaron  estaban  formados por alrededor de cien integrantes y eran nómadas.</vt:lpstr>
      <vt:lpstr>Presentación de PowerPoint</vt:lpstr>
      <vt:lpstr>EL TÍTULO SE ESCRIBE AQUÍ</vt:lpstr>
      <vt:lpstr>EL TÍTULO SE ESCRIBE AQUÍ</vt:lpstr>
      <vt:lpstr>El título se escribe aquí</vt:lpstr>
      <vt:lpstr>EL TÍTULO SE ESCRIBE AQUÍ</vt:lpstr>
      <vt:lpstr>Presentación de PowerPoint</vt:lpstr>
      <vt:lpstr>MUCHAS GRACIAS</vt:lpstr>
      <vt:lpstr>Personalizar esta plantilla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2022-09-27T02:32:42Z</dcterms:created>
  <dcterms:modified xsi:type="dcterms:W3CDTF">2022-09-27T03:20:01Z</dcterms:modified>
</cp:coreProperties>
</file>