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AFEF8-9D98-4172-B3D2-A6FDE433ED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Estaciones del año </a:t>
            </a:r>
          </a:p>
        </p:txBody>
      </p:sp>
      <p:pic>
        <p:nvPicPr>
          <p:cNvPr id="1026" name="Picture 2" descr="Estaciones del año - ¿Qué son y por qué se producen?">
            <a:extLst>
              <a:ext uri="{FF2B5EF4-FFF2-40B4-BE49-F238E27FC236}">
                <a16:creationId xmlns:a16="http://schemas.microsoft.com/office/drawing/2014/main" id="{7BA88531-F1AC-4651-A4AD-C2018E651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" y="5493376"/>
            <a:ext cx="2746522" cy="136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r qué se producen las estaciones del año. Te lo explicamos aquí |  Meteorología en Red">
            <a:extLst>
              <a:ext uri="{FF2B5EF4-FFF2-40B4-BE49-F238E27FC236}">
                <a16:creationId xmlns:a16="http://schemas.microsoft.com/office/drawing/2014/main" id="{12CC3E79-E48A-420D-BC61-C3E9CB017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77" y="0"/>
            <a:ext cx="2605523" cy="182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2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C3AC1-C0C6-4691-A1DA-9B59130CE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Movimiento de traslación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4B8A2F-2B93-40FE-AF9C-1A86079D5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1389893"/>
            <a:ext cx="10178322" cy="4497560"/>
          </a:xfrm>
        </p:spPr>
        <p:txBody>
          <a:bodyPr>
            <a:noAutofit/>
          </a:bodyPr>
          <a:lstStyle/>
          <a:p>
            <a:r>
              <a:rPr lang="es-MX" sz="3600" dirty="0"/>
              <a:t>La inclinación del eje de la tierra  y el movimiento de traslación originan las cuatro estaciones del año: primavera, verano, otoño e invierno, aunque en las regiones  cercanas al ecuador  no se distinguen las cuatro estaciones, ya que la temperatura casi no varia durante el año.</a:t>
            </a:r>
          </a:p>
          <a:p>
            <a:r>
              <a:rPr lang="es-MX" sz="3600" dirty="0"/>
              <a:t>Cada estación dura 3 meses.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81130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9845D-E175-4822-9DAF-7E0381D0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cambian la temperatura y la vegetación?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C8A52-69DF-4847-BCFF-8F44F3BA3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29327"/>
            <a:ext cx="10178322" cy="4660231"/>
          </a:xfrm>
        </p:spPr>
        <p:txBody>
          <a:bodyPr>
            <a:normAutofit fontScale="92500"/>
          </a:bodyPr>
          <a:lstStyle/>
          <a:p>
            <a:r>
              <a:rPr lang="es-MX" sz="3500" dirty="0"/>
              <a:t>Se les llama equinoccios a los dos movimientos del año en los que el sol esta justo frente al Ecuador, e ilumina por igual el hemisferio norte y el hemisferio sur, por eso, la noche y el día tienen la misma duración.</a:t>
            </a:r>
          </a:p>
          <a:p>
            <a:r>
              <a:rPr lang="es-MX" sz="3500" dirty="0"/>
              <a:t>Se les llama solsticios a los dos momentos del año en los que existe una mayor diferencia entre la duración del día y de la noche. Ocurren el 21 de junio en el trópico de Cáncer y el 22 de diciembre en el de Capricornio.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53017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F3FFBD9-3E8F-4CB4-B53C-B4A8A2534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000" t="21525" r="2631" b="5378"/>
          <a:stretch/>
        </p:blipFill>
        <p:spPr>
          <a:xfrm>
            <a:off x="1435768" y="9935"/>
            <a:ext cx="9320464" cy="683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99212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16</TotalTime>
  <Words>166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Distintivo</vt:lpstr>
      <vt:lpstr>Estaciones del año </vt:lpstr>
      <vt:lpstr>Movimiento de traslación</vt:lpstr>
      <vt:lpstr>¿Cómo cambian la temperatura y la vegetación?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Estaciones del año</dc:title>
  <dc:creator>Margarito hernández santiago</dc:creator>
  <cp:lastModifiedBy>Margarito hernández santiago</cp:lastModifiedBy>
  <cp:revision>2</cp:revision>
  <dcterms:created xsi:type="dcterms:W3CDTF">2022-10-17T00:34:06Z</dcterms:created>
  <dcterms:modified xsi:type="dcterms:W3CDTF">2022-10-17T00:50:26Z</dcterms:modified>
</cp:coreProperties>
</file>