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58E43-67E4-4C24-9CFF-F45ACCF7DB3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9F975F-CF4B-424B-B96C-D977ED449189}">
      <dgm:prSet phldrT="[Texto]"/>
      <dgm:spPr/>
      <dgm:t>
        <a:bodyPr/>
        <a:lstStyle/>
        <a:p>
          <a:r>
            <a:rPr lang="es-ES" dirty="0"/>
            <a:t>Consecuencias  de l a Guerra de independencia </a:t>
          </a:r>
          <a:endParaRPr lang="es-MX" dirty="0"/>
        </a:p>
      </dgm:t>
    </dgm:pt>
    <dgm:pt modelId="{427D3D3D-33A8-4A29-92F9-6C08B8DA35AF}" type="parTrans" cxnId="{3282E051-B49C-4612-9E77-6CB3EA6A9408}">
      <dgm:prSet/>
      <dgm:spPr/>
      <dgm:t>
        <a:bodyPr/>
        <a:lstStyle/>
        <a:p>
          <a:endParaRPr lang="es-MX"/>
        </a:p>
      </dgm:t>
    </dgm:pt>
    <dgm:pt modelId="{5065F566-8ED5-4264-AB76-483A29E1E656}" type="sibTrans" cxnId="{3282E051-B49C-4612-9E77-6CB3EA6A9408}">
      <dgm:prSet/>
      <dgm:spPr/>
      <dgm:t>
        <a:bodyPr/>
        <a:lstStyle/>
        <a:p>
          <a:endParaRPr lang="es-MX"/>
        </a:p>
      </dgm:t>
    </dgm:pt>
    <dgm:pt modelId="{AA31435E-72B8-4D81-9D88-BC38E2AC4714}">
      <dgm:prSet phldrT="[Texto]"/>
      <dgm:spPr/>
      <dgm:t>
        <a:bodyPr/>
        <a:lstStyle/>
        <a:p>
          <a:r>
            <a:rPr lang="es-ES" dirty="0"/>
            <a:t>Luchas  internas por la definición del gobierno  </a:t>
          </a:r>
          <a:endParaRPr lang="es-MX" dirty="0"/>
        </a:p>
      </dgm:t>
    </dgm:pt>
    <dgm:pt modelId="{CDE089B8-0FE6-4F09-9942-3FD4954A057E}" type="parTrans" cxnId="{9792CB65-C3CF-4DBB-AE07-66CE98EC0146}">
      <dgm:prSet/>
      <dgm:spPr/>
      <dgm:t>
        <a:bodyPr/>
        <a:lstStyle/>
        <a:p>
          <a:endParaRPr lang="es-MX"/>
        </a:p>
      </dgm:t>
    </dgm:pt>
    <dgm:pt modelId="{F99F938A-7574-4798-8D3A-7BC929CE0C13}" type="sibTrans" cxnId="{9792CB65-C3CF-4DBB-AE07-66CE98EC0146}">
      <dgm:prSet/>
      <dgm:spPr/>
      <dgm:t>
        <a:bodyPr/>
        <a:lstStyle/>
        <a:p>
          <a:endParaRPr lang="es-MX"/>
        </a:p>
      </dgm:t>
    </dgm:pt>
    <dgm:pt modelId="{FF60EEA2-2CD0-451A-8C4B-351F08EF6D02}">
      <dgm:prSet phldrT="[Texto]"/>
      <dgm:spPr/>
      <dgm:t>
        <a:bodyPr/>
        <a:lstStyle/>
        <a:p>
          <a:r>
            <a:rPr lang="es-ES" dirty="0"/>
            <a:t>Caminos en el mal estado e inseguros</a:t>
          </a:r>
          <a:endParaRPr lang="es-MX" dirty="0"/>
        </a:p>
      </dgm:t>
    </dgm:pt>
    <dgm:pt modelId="{4A38342D-F136-4577-916A-76A61BC2F0DF}" type="parTrans" cxnId="{EE6D09B3-ADC1-450D-9AB0-A25523BAB9AD}">
      <dgm:prSet/>
      <dgm:spPr/>
      <dgm:t>
        <a:bodyPr/>
        <a:lstStyle/>
        <a:p>
          <a:endParaRPr lang="es-MX"/>
        </a:p>
      </dgm:t>
    </dgm:pt>
    <dgm:pt modelId="{4118F7B1-B6DF-4D3B-81E3-262479687917}" type="sibTrans" cxnId="{EE6D09B3-ADC1-450D-9AB0-A25523BAB9AD}">
      <dgm:prSet/>
      <dgm:spPr/>
      <dgm:t>
        <a:bodyPr/>
        <a:lstStyle/>
        <a:p>
          <a:endParaRPr lang="es-MX"/>
        </a:p>
      </dgm:t>
    </dgm:pt>
    <dgm:pt modelId="{AF8964A3-27D2-454C-B8D6-903E1FEC71E1}">
      <dgm:prSet phldrT="[Texto]"/>
      <dgm:spPr/>
      <dgm:t>
        <a:bodyPr/>
        <a:lstStyle/>
        <a:p>
          <a:r>
            <a:rPr lang="es-ES" dirty="0"/>
            <a:t>Economía en banca rota</a:t>
          </a:r>
          <a:endParaRPr lang="es-MX" dirty="0"/>
        </a:p>
      </dgm:t>
    </dgm:pt>
    <dgm:pt modelId="{35B8CEBC-DC1D-425B-916F-4555A49E7661}" type="parTrans" cxnId="{48580215-8F1D-421D-B992-1FA436BC72F8}">
      <dgm:prSet/>
      <dgm:spPr/>
      <dgm:t>
        <a:bodyPr/>
        <a:lstStyle/>
        <a:p>
          <a:endParaRPr lang="es-MX"/>
        </a:p>
      </dgm:t>
    </dgm:pt>
    <dgm:pt modelId="{E23BF61E-9D01-46C0-8A58-3B8293143BD9}" type="sibTrans" cxnId="{48580215-8F1D-421D-B992-1FA436BC72F8}">
      <dgm:prSet/>
      <dgm:spPr/>
      <dgm:t>
        <a:bodyPr/>
        <a:lstStyle/>
        <a:p>
          <a:endParaRPr lang="es-MX"/>
        </a:p>
      </dgm:t>
    </dgm:pt>
    <dgm:pt modelId="{A9B43931-4E96-40FA-96ED-93223B4C3569}">
      <dgm:prSet phldrT="[Texto]"/>
      <dgm:spPr/>
      <dgm:t>
        <a:bodyPr/>
        <a:lstStyle/>
        <a:p>
          <a:r>
            <a:rPr lang="es-ES" dirty="0"/>
            <a:t>Debilidad del poder federal y escasez de recursos </a:t>
          </a:r>
          <a:endParaRPr lang="es-MX" dirty="0"/>
        </a:p>
      </dgm:t>
    </dgm:pt>
    <dgm:pt modelId="{EF8F646B-860E-48D8-9184-57FD65FC64FC}" type="parTrans" cxnId="{2327B14C-ACE1-4F46-8604-45F231469A6A}">
      <dgm:prSet/>
      <dgm:spPr/>
      <dgm:t>
        <a:bodyPr/>
        <a:lstStyle/>
        <a:p>
          <a:endParaRPr lang="es-MX"/>
        </a:p>
      </dgm:t>
    </dgm:pt>
    <dgm:pt modelId="{ECB2D7A7-54E1-4B75-8310-38AF52B3790B}" type="sibTrans" cxnId="{2327B14C-ACE1-4F46-8604-45F231469A6A}">
      <dgm:prSet/>
      <dgm:spPr/>
      <dgm:t>
        <a:bodyPr/>
        <a:lstStyle/>
        <a:p>
          <a:endParaRPr lang="es-MX"/>
        </a:p>
      </dgm:t>
    </dgm:pt>
    <dgm:pt modelId="{5E7A470A-351F-4BBC-BE16-B130F29D9126}" type="pres">
      <dgm:prSet presAssocID="{DC258E43-67E4-4C24-9CFF-F45ACCF7DB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E4F1276-D6A7-4130-BB9C-50899450E252}" type="pres">
      <dgm:prSet presAssocID="{E79F975F-CF4B-424B-B96C-D977ED4491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829E66-36E1-449A-90AB-582ABE3808C7}" type="pres">
      <dgm:prSet presAssocID="{E79F975F-CF4B-424B-B96C-D977ED449189}" presName="spNode" presStyleCnt="0"/>
      <dgm:spPr/>
    </dgm:pt>
    <dgm:pt modelId="{C49F7E00-C1EC-4893-80E9-C85F79766123}" type="pres">
      <dgm:prSet presAssocID="{5065F566-8ED5-4264-AB76-483A29E1E656}" presName="sibTrans" presStyleLbl="sibTrans1D1" presStyleIdx="0" presStyleCnt="5"/>
      <dgm:spPr/>
      <dgm:t>
        <a:bodyPr/>
        <a:lstStyle/>
        <a:p>
          <a:endParaRPr lang="es-ES"/>
        </a:p>
      </dgm:t>
    </dgm:pt>
    <dgm:pt modelId="{71F52EC2-5461-4864-8866-DA7CF6CD729D}" type="pres">
      <dgm:prSet presAssocID="{AA31435E-72B8-4D81-9D88-BC38E2AC4714}" presName="node" presStyleLbl="node1" presStyleIdx="1" presStyleCnt="5" custScaleX="1144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DE7D8D-E740-4172-8112-3BEC351676D4}" type="pres">
      <dgm:prSet presAssocID="{AA31435E-72B8-4D81-9D88-BC38E2AC4714}" presName="spNode" presStyleCnt="0"/>
      <dgm:spPr/>
    </dgm:pt>
    <dgm:pt modelId="{A8DAAAD9-E980-49CF-A100-83F12B9C6C3E}" type="pres">
      <dgm:prSet presAssocID="{F99F938A-7574-4798-8D3A-7BC929CE0C13}" presName="sibTrans" presStyleLbl="sibTrans1D1" presStyleIdx="1" presStyleCnt="5"/>
      <dgm:spPr/>
      <dgm:t>
        <a:bodyPr/>
        <a:lstStyle/>
        <a:p>
          <a:endParaRPr lang="es-ES"/>
        </a:p>
      </dgm:t>
    </dgm:pt>
    <dgm:pt modelId="{1883755F-1B48-43A1-B64C-9BE7AB861FB5}" type="pres">
      <dgm:prSet presAssocID="{FF60EEA2-2CD0-451A-8C4B-351F08EF6D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50C857-120C-4186-A679-B2AA1907B38D}" type="pres">
      <dgm:prSet presAssocID="{FF60EEA2-2CD0-451A-8C4B-351F08EF6D02}" presName="spNode" presStyleCnt="0"/>
      <dgm:spPr/>
    </dgm:pt>
    <dgm:pt modelId="{2C607458-706F-4875-90A5-78BF4B491D00}" type="pres">
      <dgm:prSet presAssocID="{4118F7B1-B6DF-4D3B-81E3-262479687917}" presName="sibTrans" presStyleLbl="sibTrans1D1" presStyleIdx="2" presStyleCnt="5"/>
      <dgm:spPr/>
      <dgm:t>
        <a:bodyPr/>
        <a:lstStyle/>
        <a:p>
          <a:endParaRPr lang="es-ES"/>
        </a:p>
      </dgm:t>
    </dgm:pt>
    <dgm:pt modelId="{7F2AC33B-994B-4B05-AFDF-6B6BAEF73EDA}" type="pres">
      <dgm:prSet presAssocID="{AF8964A3-27D2-454C-B8D6-903E1FEC71E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67F4B5-9951-452E-A1E4-775044A66EC6}" type="pres">
      <dgm:prSet presAssocID="{AF8964A3-27D2-454C-B8D6-903E1FEC71E1}" presName="spNode" presStyleCnt="0"/>
      <dgm:spPr/>
    </dgm:pt>
    <dgm:pt modelId="{3E3FC7C1-51E6-43A1-B6FF-567E8880A772}" type="pres">
      <dgm:prSet presAssocID="{E23BF61E-9D01-46C0-8A58-3B8293143BD9}" presName="sibTrans" presStyleLbl="sibTrans1D1" presStyleIdx="3" presStyleCnt="5"/>
      <dgm:spPr/>
      <dgm:t>
        <a:bodyPr/>
        <a:lstStyle/>
        <a:p>
          <a:endParaRPr lang="es-ES"/>
        </a:p>
      </dgm:t>
    </dgm:pt>
    <dgm:pt modelId="{AA4CAE8B-310F-4A45-911F-B215EA025A82}" type="pres">
      <dgm:prSet presAssocID="{A9B43931-4E96-40FA-96ED-93223B4C35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40C0B0-7836-4115-B653-9A523CA73936}" type="pres">
      <dgm:prSet presAssocID="{A9B43931-4E96-40FA-96ED-93223B4C3569}" presName="spNode" presStyleCnt="0"/>
      <dgm:spPr/>
    </dgm:pt>
    <dgm:pt modelId="{2D33BA47-DA9F-4293-B4BA-B323022F0840}" type="pres">
      <dgm:prSet presAssocID="{ECB2D7A7-54E1-4B75-8310-38AF52B3790B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E7C7BFE6-A208-4034-B9A4-65F63BC2A7F0}" type="presOf" srcId="{DC258E43-67E4-4C24-9CFF-F45ACCF7DB30}" destId="{5E7A470A-351F-4BBC-BE16-B130F29D9126}" srcOrd="0" destOrd="0" presId="urn:microsoft.com/office/officeart/2005/8/layout/cycle5"/>
    <dgm:cxn modelId="{458820F7-7E59-4EAD-B5C8-88F1BAE9171F}" type="presOf" srcId="{A9B43931-4E96-40FA-96ED-93223B4C3569}" destId="{AA4CAE8B-310F-4A45-911F-B215EA025A82}" srcOrd="0" destOrd="0" presId="urn:microsoft.com/office/officeart/2005/8/layout/cycle5"/>
    <dgm:cxn modelId="{48580215-8F1D-421D-B992-1FA436BC72F8}" srcId="{DC258E43-67E4-4C24-9CFF-F45ACCF7DB30}" destId="{AF8964A3-27D2-454C-B8D6-903E1FEC71E1}" srcOrd="3" destOrd="0" parTransId="{35B8CEBC-DC1D-425B-916F-4555A49E7661}" sibTransId="{E23BF61E-9D01-46C0-8A58-3B8293143BD9}"/>
    <dgm:cxn modelId="{3282E051-B49C-4612-9E77-6CB3EA6A9408}" srcId="{DC258E43-67E4-4C24-9CFF-F45ACCF7DB30}" destId="{E79F975F-CF4B-424B-B96C-D977ED449189}" srcOrd="0" destOrd="0" parTransId="{427D3D3D-33A8-4A29-92F9-6C08B8DA35AF}" sibTransId="{5065F566-8ED5-4264-AB76-483A29E1E656}"/>
    <dgm:cxn modelId="{31C4E29E-1CD0-4497-89D5-29FDC6EF443D}" type="presOf" srcId="{ECB2D7A7-54E1-4B75-8310-38AF52B3790B}" destId="{2D33BA47-DA9F-4293-B4BA-B323022F0840}" srcOrd="0" destOrd="0" presId="urn:microsoft.com/office/officeart/2005/8/layout/cycle5"/>
    <dgm:cxn modelId="{8A753F81-A19C-4C84-AAD0-8357D63F3E97}" type="presOf" srcId="{AF8964A3-27D2-454C-B8D6-903E1FEC71E1}" destId="{7F2AC33B-994B-4B05-AFDF-6B6BAEF73EDA}" srcOrd="0" destOrd="0" presId="urn:microsoft.com/office/officeart/2005/8/layout/cycle5"/>
    <dgm:cxn modelId="{9792CB65-C3CF-4DBB-AE07-66CE98EC0146}" srcId="{DC258E43-67E4-4C24-9CFF-F45ACCF7DB30}" destId="{AA31435E-72B8-4D81-9D88-BC38E2AC4714}" srcOrd="1" destOrd="0" parTransId="{CDE089B8-0FE6-4F09-9942-3FD4954A057E}" sibTransId="{F99F938A-7574-4798-8D3A-7BC929CE0C13}"/>
    <dgm:cxn modelId="{EEA61309-E672-493C-84A2-109C88A390BA}" type="presOf" srcId="{F99F938A-7574-4798-8D3A-7BC929CE0C13}" destId="{A8DAAAD9-E980-49CF-A100-83F12B9C6C3E}" srcOrd="0" destOrd="0" presId="urn:microsoft.com/office/officeart/2005/8/layout/cycle5"/>
    <dgm:cxn modelId="{D9079661-7772-49FE-9908-387B59F99D0D}" type="presOf" srcId="{E79F975F-CF4B-424B-B96C-D977ED449189}" destId="{8E4F1276-D6A7-4130-BB9C-50899450E252}" srcOrd="0" destOrd="0" presId="urn:microsoft.com/office/officeart/2005/8/layout/cycle5"/>
    <dgm:cxn modelId="{EE6D09B3-ADC1-450D-9AB0-A25523BAB9AD}" srcId="{DC258E43-67E4-4C24-9CFF-F45ACCF7DB30}" destId="{FF60EEA2-2CD0-451A-8C4B-351F08EF6D02}" srcOrd="2" destOrd="0" parTransId="{4A38342D-F136-4577-916A-76A61BC2F0DF}" sibTransId="{4118F7B1-B6DF-4D3B-81E3-262479687917}"/>
    <dgm:cxn modelId="{E02BE7D9-4830-4C49-B23A-CE7993157ED1}" type="presOf" srcId="{4118F7B1-B6DF-4D3B-81E3-262479687917}" destId="{2C607458-706F-4875-90A5-78BF4B491D00}" srcOrd="0" destOrd="0" presId="urn:microsoft.com/office/officeart/2005/8/layout/cycle5"/>
    <dgm:cxn modelId="{2327B14C-ACE1-4F46-8604-45F231469A6A}" srcId="{DC258E43-67E4-4C24-9CFF-F45ACCF7DB30}" destId="{A9B43931-4E96-40FA-96ED-93223B4C3569}" srcOrd="4" destOrd="0" parTransId="{EF8F646B-860E-48D8-9184-57FD65FC64FC}" sibTransId="{ECB2D7A7-54E1-4B75-8310-38AF52B3790B}"/>
    <dgm:cxn modelId="{28B7DABC-7030-45C0-A63D-7284CED1E6D5}" type="presOf" srcId="{FF60EEA2-2CD0-451A-8C4B-351F08EF6D02}" destId="{1883755F-1B48-43A1-B64C-9BE7AB861FB5}" srcOrd="0" destOrd="0" presId="urn:microsoft.com/office/officeart/2005/8/layout/cycle5"/>
    <dgm:cxn modelId="{92CA8970-5498-47B0-AB99-DAFE39B2E862}" type="presOf" srcId="{E23BF61E-9D01-46C0-8A58-3B8293143BD9}" destId="{3E3FC7C1-51E6-43A1-B6FF-567E8880A772}" srcOrd="0" destOrd="0" presId="urn:microsoft.com/office/officeart/2005/8/layout/cycle5"/>
    <dgm:cxn modelId="{A2934B25-08EA-4158-94E8-8D96FE0AA29A}" type="presOf" srcId="{5065F566-8ED5-4264-AB76-483A29E1E656}" destId="{C49F7E00-C1EC-4893-80E9-C85F79766123}" srcOrd="0" destOrd="0" presId="urn:microsoft.com/office/officeart/2005/8/layout/cycle5"/>
    <dgm:cxn modelId="{66AFA9C3-458C-4B9A-ACE2-6C454C983BFF}" type="presOf" srcId="{AA31435E-72B8-4D81-9D88-BC38E2AC4714}" destId="{71F52EC2-5461-4864-8866-DA7CF6CD729D}" srcOrd="0" destOrd="0" presId="urn:microsoft.com/office/officeart/2005/8/layout/cycle5"/>
    <dgm:cxn modelId="{7C073FFA-AA2D-45EC-8BFD-E5FF2D410619}" type="presParOf" srcId="{5E7A470A-351F-4BBC-BE16-B130F29D9126}" destId="{8E4F1276-D6A7-4130-BB9C-50899450E252}" srcOrd="0" destOrd="0" presId="urn:microsoft.com/office/officeart/2005/8/layout/cycle5"/>
    <dgm:cxn modelId="{F6E21263-E9E6-4756-943A-DE8E29E11B25}" type="presParOf" srcId="{5E7A470A-351F-4BBC-BE16-B130F29D9126}" destId="{38829E66-36E1-449A-90AB-582ABE3808C7}" srcOrd="1" destOrd="0" presId="urn:microsoft.com/office/officeart/2005/8/layout/cycle5"/>
    <dgm:cxn modelId="{7BAE5D8D-8ED2-4701-983F-47CAE849341E}" type="presParOf" srcId="{5E7A470A-351F-4BBC-BE16-B130F29D9126}" destId="{C49F7E00-C1EC-4893-80E9-C85F79766123}" srcOrd="2" destOrd="0" presId="urn:microsoft.com/office/officeart/2005/8/layout/cycle5"/>
    <dgm:cxn modelId="{3E65A50B-0F14-4543-869A-9A53A2006D87}" type="presParOf" srcId="{5E7A470A-351F-4BBC-BE16-B130F29D9126}" destId="{71F52EC2-5461-4864-8866-DA7CF6CD729D}" srcOrd="3" destOrd="0" presId="urn:microsoft.com/office/officeart/2005/8/layout/cycle5"/>
    <dgm:cxn modelId="{960E37C2-DAD7-45CB-B2C4-2B6743F079F4}" type="presParOf" srcId="{5E7A470A-351F-4BBC-BE16-B130F29D9126}" destId="{B9DE7D8D-E740-4172-8112-3BEC351676D4}" srcOrd="4" destOrd="0" presId="urn:microsoft.com/office/officeart/2005/8/layout/cycle5"/>
    <dgm:cxn modelId="{3A0ABF27-E0B5-43F9-87CA-67E204549035}" type="presParOf" srcId="{5E7A470A-351F-4BBC-BE16-B130F29D9126}" destId="{A8DAAAD9-E980-49CF-A100-83F12B9C6C3E}" srcOrd="5" destOrd="0" presId="urn:microsoft.com/office/officeart/2005/8/layout/cycle5"/>
    <dgm:cxn modelId="{6FF0C0D3-9770-40D7-BCFB-0F4308413860}" type="presParOf" srcId="{5E7A470A-351F-4BBC-BE16-B130F29D9126}" destId="{1883755F-1B48-43A1-B64C-9BE7AB861FB5}" srcOrd="6" destOrd="0" presId="urn:microsoft.com/office/officeart/2005/8/layout/cycle5"/>
    <dgm:cxn modelId="{871B7F74-FB40-46C9-818B-1E678ABC00EA}" type="presParOf" srcId="{5E7A470A-351F-4BBC-BE16-B130F29D9126}" destId="{DF50C857-120C-4186-A679-B2AA1907B38D}" srcOrd="7" destOrd="0" presId="urn:microsoft.com/office/officeart/2005/8/layout/cycle5"/>
    <dgm:cxn modelId="{237FEEE2-C455-45B3-9E0C-8907DF678E6C}" type="presParOf" srcId="{5E7A470A-351F-4BBC-BE16-B130F29D9126}" destId="{2C607458-706F-4875-90A5-78BF4B491D00}" srcOrd="8" destOrd="0" presId="urn:microsoft.com/office/officeart/2005/8/layout/cycle5"/>
    <dgm:cxn modelId="{2D938B6F-3279-40B4-87BC-4B23CE7BDFD2}" type="presParOf" srcId="{5E7A470A-351F-4BBC-BE16-B130F29D9126}" destId="{7F2AC33B-994B-4B05-AFDF-6B6BAEF73EDA}" srcOrd="9" destOrd="0" presId="urn:microsoft.com/office/officeart/2005/8/layout/cycle5"/>
    <dgm:cxn modelId="{F57DE49C-0263-4F6F-9286-77ABE02FD166}" type="presParOf" srcId="{5E7A470A-351F-4BBC-BE16-B130F29D9126}" destId="{CB67F4B5-9951-452E-A1E4-775044A66EC6}" srcOrd="10" destOrd="0" presId="urn:microsoft.com/office/officeart/2005/8/layout/cycle5"/>
    <dgm:cxn modelId="{A64A08ED-6DFE-4E0E-A9E0-9B3F9730AAC5}" type="presParOf" srcId="{5E7A470A-351F-4BBC-BE16-B130F29D9126}" destId="{3E3FC7C1-51E6-43A1-B6FF-567E8880A772}" srcOrd="11" destOrd="0" presId="urn:microsoft.com/office/officeart/2005/8/layout/cycle5"/>
    <dgm:cxn modelId="{C1C55F6E-B1E0-4644-AB93-776C36D5C573}" type="presParOf" srcId="{5E7A470A-351F-4BBC-BE16-B130F29D9126}" destId="{AA4CAE8B-310F-4A45-911F-B215EA025A82}" srcOrd="12" destOrd="0" presId="urn:microsoft.com/office/officeart/2005/8/layout/cycle5"/>
    <dgm:cxn modelId="{43AFC2C2-0427-4CD2-8076-8BF8D20C1AD5}" type="presParOf" srcId="{5E7A470A-351F-4BBC-BE16-B130F29D9126}" destId="{0F40C0B0-7836-4115-B653-9A523CA73936}" srcOrd="13" destOrd="0" presId="urn:microsoft.com/office/officeart/2005/8/layout/cycle5"/>
    <dgm:cxn modelId="{9401803F-DA97-46AE-B910-EA3AD4684E49}" type="presParOf" srcId="{5E7A470A-351F-4BBC-BE16-B130F29D9126}" destId="{2D33BA47-DA9F-4293-B4BA-B323022F08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F1276-D6A7-4130-BB9C-50899450E252}">
      <dsp:nvSpPr>
        <dsp:cNvPr id="0" name=""/>
        <dsp:cNvSpPr/>
      </dsp:nvSpPr>
      <dsp:spPr>
        <a:xfrm>
          <a:off x="4595825" y="2010"/>
          <a:ext cx="1803499" cy="117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Consecuencias  de l a Guerra de independencia </a:t>
          </a:r>
          <a:endParaRPr lang="es-MX" sz="1600" kern="1200" dirty="0"/>
        </a:p>
      </dsp:txBody>
      <dsp:txXfrm>
        <a:off x="4653051" y="59236"/>
        <a:ext cx="1689047" cy="1057822"/>
      </dsp:txXfrm>
    </dsp:sp>
    <dsp:sp modelId="{C49F7E00-C1EC-4893-80E9-C85F79766123}">
      <dsp:nvSpPr>
        <dsp:cNvPr id="0" name=""/>
        <dsp:cNvSpPr/>
      </dsp:nvSpPr>
      <dsp:spPr>
        <a:xfrm>
          <a:off x="3154695" y="588147"/>
          <a:ext cx="4685758" cy="4685758"/>
        </a:xfrm>
        <a:custGeom>
          <a:avLst/>
          <a:gdLst/>
          <a:ahLst/>
          <a:cxnLst/>
          <a:rect l="0" t="0" r="0" b="0"/>
          <a:pathLst>
            <a:path>
              <a:moveTo>
                <a:pt x="3486432" y="298039"/>
              </a:moveTo>
              <a:arcTo wR="2342879" hR="2342879" stAng="17952936" swAng="1212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52EC2-5461-4864-8866-DA7CF6CD729D}">
      <dsp:nvSpPr>
        <dsp:cNvPr id="0" name=""/>
        <dsp:cNvSpPr/>
      </dsp:nvSpPr>
      <dsp:spPr>
        <a:xfrm>
          <a:off x="6693985" y="1620899"/>
          <a:ext cx="2063599" cy="117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Luchas  internas por la definición del gobierno  </a:t>
          </a:r>
          <a:endParaRPr lang="es-MX" sz="1600" kern="1200" dirty="0"/>
        </a:p>
      </dsp:txBody>
      <dsp:txXfrm>
        <a:off x="6751211" y="1678125"/>
        <a:ext cx="1949147" cy="1057822"/>
      </dsp:txXfrm>
    </dsp:sp>
    <dsp:sp modelId="{A8DAAAD9-E980-49CF-A100-83F12B9C6C3E}">
      <dsp:nvSpPr>
        <dsp:cNvPr id="0" name=""/>
        <dsp:cNvSpPr/>
      </dsp:nvSpPr>
      <dsp:spPr>
        <a:xfrm>
          <a:off x="3154695" y="588147"/>
          <a:ext cx="4685758" cy="4685758"/>
        </a:xfrm>
        <a:custGeom>
          <a:avLst/>
          <a:gdLst/>
          <a:ahLst/>
          <a:cxnLst/>
          <a:rect l="0" t="0" r="0" b="0"/>
          <a:pathLst>
            <a:path>
              <a:moveTo>
                <a:pt x="4680150" y="2504883"/>
              </a:moveTo>
              <a:arcTo wR="2342879" hR="2342879" stAng="21837901" swAng="13603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3755F-1B48-43A1-B64C-9BE7AB861FB5}">
      <dsp:nvSpPr>
        <dsp:cNvPr id="0" name=""/>
        <dsp:cNvSpPr/>
      </dsp:nvSpPr>
      <dsp:spPr>
        <a:xfrm>
          <a:off x="5972935" y="4240318"/>
          <a:ext cx="1803499" cy="117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Caminos en el mal estado e inseguros</a:t>
          </a:r>
          <a:endParaRPr lang="es-MX" sz="1600" kern="1200" dirty="0"/>
        </a:p>
      </dsp:txBody>
      <dsp:txXfrm>
        <a:off x="6030161" y="4297544"/>
        <a:ext cx="1689047" cy="1057822"/>
      </dsp:txXfrm>
    </dsp:sp>
    <dsp:sp modelId="{2C607458-706F-4875-90A5-78BF4B491D00}">
      <dsp:nvSpPr>
        <dsp:cNvPr id="0" name=""/>
        <dsp:cNvSpPr/>
      </dsp:nvSpPr>
      <dsp:spPr>
        <a:xfrm>
          <a:off x="3154695" y="588147"/>
          <a:ext cx="4685758" cy="4685758"/>
        </a:xfrm>
        <a:custGeom>
          <a:avLst/>
          <a:gdLst/>
          <a:ahLst/>
          <a:cxnLst/>
          <a:rect l="0" t="0" r="0" b="0"/>
          <a:pathLst>
            <a:path>
              <a:moveTo>
                <a:pt x="2630689" y="4668012"/>
              </a:moveTo>
              <a:arcTo wR="2342879" hR="2342879" stAng="4976621" swAng="8467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AC33B-994B-4B05-AFDF-6B6BAEF73EDA}">
      <dsp:nvSpPr>
        <dsp:cNvPr id="0" name=""/>
        <dsp:cNvSpPr/>
      </dsp:nvSpPr>
      <dsp:spPr>
        <a:xfrm>
          <a:off x="3218715" y="4240318"/>
          <a:ext cx="1803499" cy="117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Economía en banca rota</a:t>
          </a:r>
          <a:endParaRPr lang="es-MX" sz="1600" kern="1200" dirty="0"/>
        </a:p>
      </dsp:txBody>
      <dsp:txXfrm>
        <a:off x="3275941" y="4297544"/>
        <a:ext cx="1689047" cy="1057822"/>
      </dsp:txXfrm>
    </dsp:sp>
    <dsp:sp modelId="{3E3FC7C1-51E6-43A1-B6FF-567E8880A772}">
      <dsp:nvSpPr>
        <dsp:cNvPr id="0" name=""/>
        <dsp:cNvSpPr/>
      </dsp:nvSpPr>
      <dsp:spPr>
        <a:xfrm>
          <a:off x="3154695" y="588147"/>
          <a:ext cx="4685758" cy="4685758"/>
        </a:xfrm>
        <a:custGeom>
          <a:avLst/>
          <a:gdLst/>
          <a:ahLst/>
          <a:cxnLst/>
          <a:rect l="0" t="0" r="0" b="0"/>
          <a:pathLst>
            <a:path>
              <a:moveTo>
                <a:pt x="248667" y="3393289"/>
              </a:moveTo>
              <a:arcTo wR="2342879" hR="2342879" stAng="9201759" swAng="13603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AE8B-310F-4A45-911F-B215EA025A82}">
      <dsp:nvSpPr>
        <dsp:cNvPr id="0" name=""/>
        <dsp:cNvSpPr/>
      </dsp:nvSpPr>
      <dsp:spPr>
        <a:xfrm>
          <a:off x="2367614" y="1620899"/>
          <a:ext cx="1803499" cy="1172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Debilidad del poder federal y escasez de recursos </a:t>
          </a:r>
          <a:endParaRPr lang="es-MX" sz="1600" kern="1200" dirty="0"/>
        </a:p>
      </dsp:txBody>
      <dsp:txXfrm>
        <a:off x="2424840" y="1678125"/>
        <a:ext cx="1689047" cy="1057822"/>
      </dsp:txXfrm>
    </dsp:sp>
    <dsp:sp modelId="{2D33BA47-DA9F-4293-B4BA-B323022F0840}">
      <dsp:nvSpPr>
        <dsp:cNvPr id="0" name=""/>
        <dsp:cNvSpPr/>
      </dsp:nvSpPr>
      <dsp:spPr>
        <a:xfrm>
          <a:off x="3154695" y="588147"/>
          <a:ext cx="4685758" cy="4685758"/>
        </a:xfrm>
        <a:custGeom>
          <a:avLst/>
          <a:gdLst/>
          <a:ahLst/>
          <a:cxnLst/>
          <a:rect l="0" t="0" r="0" b="0"/>
          <a:pathLst>
            <a:path>
              <a:moveTo>
                <a:pt x="563436" y="818849"/>
              </a:moveTo>
              <a:arcTo wR="2342879" hR="2342879" stAng="13234733" swAng="1212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CD57-E367-4FFF-A1FB-E10EFE8B6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	México al termino de la independencia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F3867A-B6A3-4BCA-A540-4D74D37BCB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01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95155-71A1-48C4-8E64-B1AB301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Independencia de México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D0183-2EFD-4BF1-8194-136E7E68A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Después de muchos años de lucha, en 1821 se consumó a Independencia de México.</a:t>
            </a:r>
          </a:p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Muchos Mexicanos creyeron que el país pronto se convertiría en una nación rica y fuerte. Sin embargo, las circunstancias en las que México nacía a su vida independiente no estaban externas de problemas</a:t>
            </a:r>
            <a:r>
              <a:rPr lang="es-ES" sz="3600" dirty="0"/>
              <a:t>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530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1809F1A-15B3-468A-85EA-38AFBFEA3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345807"/>
              </p:ext>
            </p:extLst>
          </p:nvPr>
        </p:nvGraphicFramePr>
        <p:xfrm>
          <a:off x="533400" y="682832"/>
          <a:ext cx="11125200" cy="549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696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9" r="36944" b="6181"/>
          <a:stretch/>
        </p:blipFill>
        <p:spPr>
          <a:xfrm rot="16200000">
            <a:off x="3117056" y="-2161440"/>
            <a:ext cx="5957886" cy="111808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58" y="4171950"/>
            <a:ext cx="2137630" cy="223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2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{839C555A-FEA1-4C96-B13F-148E3C13B5AA}tf03457510</Template>
  <TotalTime>40</TotalTime>
  <Words>88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Garamond</vt:lpstr>
      <vt:lpstr>Savon</vt:lpstr>
      <vt:lpstr> México al termino de la independencia</vt:lpstr>
      <vt:lpstr>Independencia de México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México al termino de la independencia</dc:title>
  <dc:creator>Liceo</dc:creator>
  <cp:lastModifiedBy>Liceo</cp:lastModifiedBy>
  <cp:revision>2</cp:revision>
  <dcterms:created xsi:type="dcterms:W3CDTF">2022-09-26T12:45:18Z</dcterms:created>
  <dcterms:modified xsi:type="dcterms:W3CDTF">2022-09-26T18:53:02Z</dcterms:modified>
</cp:coreProperties>
</file>