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5358" y="141208"/>
            <a:ext cx="10572000" cy="2971051"/>
          </a:xfrm>
        </p:spPr>
        <p:txBody>
          <a:bodyPr/>
          <a:lstStyle/>
          <a:p>
            <a:r>
              <a:rPr lang="es-MX" dirty="0"/>
              <a:t>Desarrollo económico durante el Porfiriato</a:t>
            </a:r>
            <a:br>
              <a:rPr lang="es-MX" dirty="0"/>
            </a:b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54" y="3013856"/>
            <a:ext cx="3028950" cy="15144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8035" y="2928131"/>
            <a:ext cx="2857500" cy="16002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6959" y="268048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04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1288" y="921973"/>
            <a:ext cx="10571998" cy="970450"/>
          </a:xfrm>
        </p:spPr>
        <p:txBody>
          <a:bodyPr/>
          <a:lstStyle/>
          <a:p>
            <a:r>
              <a:rPr lang="es-ES" dirty="0"/>
              <a:t>Ubicación temporal y espacial de los principales acontecimientos durante el </a:t>
            </a:r>
            <a:r>
              <a:rPr lang="es-ES" dirty="0" err="1"/>
              <a:t>Porfiriato</a:t>
            </a:r>
            <a:r>
              <a:rPr lang="es-ES" dirty="0"/>
              <a:t> y la Revolución Mexicana.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Entre 1870 y 1920, nuestro país vivió cambios muy importantes. Con la llegada de Porfirio Díaz a la presidencia se inició la recuperación de la economía y la recolección entre los grupos que hasta entonces se disputaba el poder: con nuevos préstamos se reestructuró la deuda externa y otros países invirtieron en  México. </a:t>
            </a:r>
          </a:p>
          <a:p>
            <a:r>
              <a:rPr lang="es-MX" sz="2000" dirty="0"/>
              <a:t>Sin embargo gran parte de la población continuo viviendo en la miseria, sometida a trabajos excesivos y con poca paga, lo cual produjo descontento. Para mantener el orden, Porfirio Díaz estableció un gobierno autoritario: reprimió durante a quienes no estaban de acuerdo con el, limito la libertad de expresión y se mantuvo en la presidencia por mas de 30 años, negándose a efectuar elecciones libres.  </a:t>
            </a:r>
          </a:p>
        </p:txBody>
      </p:sp>
    </p:spTree>
    <p:extLst>
      <p:ext uri="{BB962C8B-B14F-4D97-AF65-F5344CB8AC3E}">
        <p14:creationId xmlns:p14="http://schemas.microsoft.com/office/powerpoint/2010/main" val="250095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30815" y="92597"/>
            <a:ext cx="7083707" cy="6447099"/>
          </a:xfrm>
        </p:spPr>
        <p:txBody>
          <a:bodyPr>
            <a:normAutofit lnSpcReduction="10000"/>
          </a:bodyPr>
          <a:lstStyle/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Porfirio Díaz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(1830/09/15 - 1915/07/02)</a:t>
            </a: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Militar y político mexicano</a:t>
            </a: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Presidente de México durante más de 30 años, desde 1876 hasta 1911. Fue general durante la guerra entre México y Estados Unidos y la intervención francesa en México. Díaz era un hábil líder militar y pudo tomar el control de México durante una época de agitación política. Modernizó el país y mejoró su infraestructura, pero su gobierno también estuvo marcado por la corrupción y los abusos a los derechos humanos.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Uno de los políticos más controvertidos de la historia de México.</a:t>
            </a: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Presidente de México (1876-1911).</a:t>
            </a:r>
          </a:p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Participación en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Revolución Mexicana, Segunda intervención francesa en México y Guerra de Reforma</a:t>
            </a:r>
          </a:p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Partido político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Liberal</a:t>
            </a:r>
          </a:p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Padres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: María Petrona Cecilia Mori Cortés y José Faustino Díaz Orozco</a:t>
            </a:r>
          </a:p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Cónyuges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: Delfina Ortega Díaz (m. 1867-1880), Carmen Romero Rubio (m. 1881-1915)</a:t>
            </a:r>
          </a:p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Hijos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: Porfirio, Luz Victoria, Amada</a:t>
            </a:r>
          </a:p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: José de la Cruz Porfirio Díaz Mori</a:t>
            </a:r>
          </a:p>
          <a:p>
            <a:endParaRPr lang="es-ES" dirty="0"/>
          </a:p>
          <a:p>
            <a:endParaRPr lang="es-MX" dirty="0"/>
          </a:p>
        </p:txBody>
      </p:sp>
      <p:pic>
        <p:nvPicPr>
          <p:cNvPr id="1030" name="Picture 6" descr="Porfirio Díaz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31" y="92597"/>
            <a:ext cx="4115484" cy="665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00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¿Cuál es el evento que marcó el inicio del Porfiriato?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424248" y="1995785"/>
            <a:ext cx="924003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 plan de Ayala.</a:t>
            </a:r>
          </a:p>
          <a:p>
            <a:pPr marL="914400" indent="-914400">
              <a:buFont typeface="+mj-lt"/>
              <a:buAutoNum type="alphaLcParenR"/>
            </a:pP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lphaLcParenR"/>
            </a:pP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batalla de Puebla</a:t>
            </a:r>
          </a:p>
          <a:p>
            <a:pPr marL="914400" indent="-914400">
              <a:buFont typeface="+mj-lt"/>
              <a:buAutoNum type="alphaLcParenR"/>
            </a:pPr>
            <a:endParaRPr lang="es-E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lphaLcParenR"/>
            </a:pPr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rebelión de Tuxtepec</a:t>
            </a:r>
          </a:p>
        </p:txBody>
      </p:sp>
    </p:spTree>
    <p:extLst>
      <p:ext uri="{BB962C8B-B14F-4D97-AF65-F5344CB8AC3E}">
        <p14:creationId xmlns:p14="http://schemas.microsoft.com/office/powerpoint/2010/main" val="175487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1450" y="904388"/>
            <a:ext cx="10571998" cy="970450"/>
          </a:xfrm>
        </p:spPr>
        <p:txBody>
          <a:bodyPr/>
          <a:lstStyle/>
          <a:p>
            <a:r>
              <a:rPr lang="es-ES" b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rebelión de Tuxtepec</a:t>
            </a:r>
            <a:br>
              <a:rPr lang="es-ES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345581" y="2032000"/>
            <a:ext cx="12042079" cy="43088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MX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 movimiento armado se dio en 1876 y </a:t>
            </a:r>
          </a:p>
          <a:p>
            <a:r>
              <a:rPr lang="es-MX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estuvo encabezado por Porfirio Díaz  para </a:t>
            </a:r>
          </a:p>
          <a:p>
            <a:r>
              <a:rPr lang="es-MX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Protestar en contra de la reelección de </a:t>
            </a:r>
          </a:p>
          <a:p>
            <a:r>
              <a:rPr lang="es-MX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Sebastián Lerdo de Tejada</a:t>
            </a:r>
          </a:p>
          <a:p>
            <a:r>
              <a:rPr lang="es-MX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Porfirio Díaz es electo presidente en 1877.</a:t>
            </a:r>
          </a:p>
          <a:p>
            <a:r>
              <a:rPr lang="es-MX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770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663" y="1461600"/>
            <a:ext cx="10571998" cy="970450"/>
          </a:xfrm>
        </p:spPr>
        <p:txBody>
          <a:bodyPr/>
          <a:lstStyle/>
          <a:p>
            <a:r>
              <a:rPr lang="es-ES" b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Presidencia de Manuel González 1880</a:t>
            </a:r>
            <a:br>
              <a:rPr lang="es-ES" b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dirty="0"/>
              <a:t>¿Qué sucedió  después del periodo presidencial de Manuel González?</a:t>
            </a:r>
            <a:r>
              <a:rPr lang="es-ES" b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br>
              <a:rPr lang="es-ES" b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1219199" y="2432050"/>
            <a:ext cx="79196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es-E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Inicio de la revolución</a:t>
            </a:r>
          </a:p>
          <a:p>
            <a:pPr marL="914400" indent="-914400">
              <a:buFont typeface="+mj-lt"/>
              <a:buAutoNum type="alphaLcParenR"/>
            </a:pPr>
            <a:endParaRPr lang="es-E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lphaLcParenR"/>
            </a:pPr>
            <a:r>
              <a:rPr lang="es-E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Porfirio fue es reelegido presidente</a:t>
            </a:r>
          </a:p>
          <a:p>
            <a:pPr marL="914400" indent="-914400">
              <a:buFont typeface="+mj-lt"/>
              <a:buAutoNum type="alphaLcParenR"/>
            </a:pPr>
            <a:endParaRPr lang="es-E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lphaLcParenR"/>
            </a:pPr>
            <a:r>
              <a:rPr lang="es-E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 publica una nueva constitución mexicana</a:t>
            </a:r>
          </a:p>
        </p:txBody>
      </p:sp>
    </p:spTree>
    <p:extLst>
      <p:ext uri="{BB962C8B-B14F-4D97-AF65-F5344CB8AC3E}">
        <p14:creationId xmlns:p14="http://schemas.microsoft.com/office/powerpoint/2010/main" val="378065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663" y="1461600"/>
            <a:ext cx="10571998" cy="970450"/>
          </a:xfrm>
        </p:spPr>
        <p:txBody>
          <a:bodyPr/>
          <a:lstStyle/>
          <a:p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Porfirio fue es reelegido presidente 1884</a:t>
            </a:r>
            <a:br>
              <a:rPr lang="es-ES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es-ES" b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68162" y="2246312"/>
            <a:ext cx="10827003" cy="49859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partir de esto comienza la dictadura</a:t>
            </a:r>
          </a:p>
          <a:p>
            <a:pPr algn="ctr"/>
            <a:r>
              <a:rPr lang="es-ES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Reforma constitucional para permitir la</a:t>
            </a:r>
          </a:p>
          <a:p>
            <a:pPr algn="ctr"/>
            <a:r>
              <a:rPr lang="es-ES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reelección, 1887.</a:t>
            </a:r>
          </a:p>
          <a:p>
            <a:pPr algn="ctr"/>
            <a:r>
              <a:rPr lang="es-ES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Reforma constitucional para permitir</a:t>
            </a:r>
          </a:p>
          <a:p>
            <a:pPr algn="ctr"/>
            <a:r>
              <a:rPr lang="es-ES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reelección indefinida, 1890.</a:t>
            </a:r>
          </a:p>
          <a:p>
            <a:pPr algn="ctr"/>
            <a:endParaRPr lang="es-ES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334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¿Durante cuántos periodos  presidenciales gobernó Porfirio Díaz?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424248" y="1995785"/>
            <a:ext cx="498726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periodos</a:t>
            </a:r>
          </a:p>
          <a:p>
            <a:pPr marL="914400" indent="-914400">
              <a:buFont typeface="+mj-lt"/>
              <a:buAutoNum type="alphaLcParenR"/>
            </a:pP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lphaLcParenR"/>
            </a:pP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 periodos</a:t>
            </a:r>
          </a:p>
          <a:p>
            <a:pPr marL="914400" indent="-914400">
              <a:buFont typeface="+mj-lt"/>
              <a:buAutoNum type="alphaLcParenR"/>
            </a:pPr>
            <a:endParaRPr lang="es-E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lphaLcParenR"/>
            </a:pP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 periodos</a:t>
            </a:r>
          </a:p>
        </p:txBody>
      </p:sp>
    </p:spTree>
    <p:extLst>
      <p:ext uri="{BB962C8B-B14F-4D97-AF65-F5344CB8AC3E}">
        <p14:creationId xmlns:p14="http://schemas.microsoft.com/office/powerpoint/2010/main" val="179058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9064" r="34823"/>
          <a:stretch/>
        </p:blipFill>
        <p:spPr>
          <a:xfrm>
            <a:off x="1857376" y="285750"/>
            <a:ext cx="7647994" cy="628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16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79</TotalTime>
  <Words>472</Words>
  <Application>Microsoft Office PowerPoint</Application>
  <PresentationFormat>Panorámica</PresentationFormat>
  <Paragraphs>50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2</vt:lpstr>
      <vt:lpstr>Citable</vt:lpstr>
      <vt:lpstr>Desarrollo económico durante el Porfiriato </vt:lpstr>
      <vt:lpstr>Ubicación temporal y espacial de los principales acontecimientos durante el Porfiriato y la Revolución Mexicana. </vt:lpstr>
      <vt:lpstr>Presentación de PowerPoint</vt:lpstr>
      <vt:lpstr>¿Cuál es el evento que marcó el inicio del Porfiriato?</vt:lpstr>
      <vt:lpstr>La rebelión de Tuxtepec </vt:lpstr>
      <vt:lpstr>Presidencia de Manuel González 1880 ¿Qué sucedió  después del periodo presidencial de Manuel González?  </vt:lpstr>
      <vt:lpstr>Porfirio fue es reelegido presidente 1884  </vt:lpstr>
      <vt:lpstr>¿Durante cuántos periodos  presidenciales gobernó Porfirio Díaz?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económico durante el Porfiriato</dc:title>
  <dc:creator>Liceo</dc:creator>
  <cp:lastModifiedBy>Liceo</cp:lastModifiedBy>
  <cp:revision>8</cp:revision>
  <dcterms:created xsi:type="dcterms:W3CDTF">2022-11-28T01:29:55Z</dcterms:created>
  <dcterms:modified xsi:type="dcterms:W3CDTF">2022-11-29T04:11:23Z</dcterms:modified>
</cp:coreProperties>
</file>