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41" autoAdjust="0"/>
    <p:restoredTop sz="91480" autoAdjust="0"/>
  </p:normalViewPr>
  <p:slideViewPr>
    <p:cSldViewPr snapToGrid="0">
      <p:cViewPr varScale="1">
        <p:scale>
          <a:sx n="72" d="100"/>
          <a:sy n="72" d="100"/>
        </p:scale>
        <p:origin x="4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22748C9-4F66-482C-A46E-FCAFE2644E3E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649EADD-6B22-4B1D-B5F8-15C9153522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4811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8C9-4F66-482C-A46E-FCAFE2644E3E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EADD-6B22-4B1D-B5F8-15C9153522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2625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8C9-4F66-482C-A46E-FCAFE2644E3E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EADD-6B22-4B1D-B5F8-15C9153522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9532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8C9-4F66-482C-A46E-FCAFE2644E3E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EADD-6B22-4B1D-B5F8-15C9153522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5183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8C9-4F66-482C-A46E-FCAFE2644E3E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EADD-6B22-4B1D-B5F8-15C9153522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4304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8C9-4F66-482C-A46E-FCAFE2644E3E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EADD-6B22-4B1D-B5F8-15C9153522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3523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8C9-4F66-482C-A46E-FCAFE2644E3E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EADD-6B22-4B1D-B5F8-15C9153522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1653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22748C9-4F66-482C-A46E-FCAFE2644E3E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EADD-6B22-4B1D-B5F8-15C9153522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9722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22748C9-4F66-482C-A46E-FCAFE2644E3E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EADD-6B22-4B1D-B5F8-15C9153522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21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8C9-4F66-482C-A46E-FCAFE2644E3E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EADD-6B22-4B1D-B5F8-15C9153522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2745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8C9-4F66-482C-A46E-FCAFE2644E3E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EADD-6B22-4B1D-B5F8-15C9153522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958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8C9-4F66-482C-A46E-FCAFE2644E3E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EADD-6B22-4B1D-B5F8-15C9153522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5275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8C9-4F66-482C-A46E-FCAFE2644E3E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EADD-6B22-4B1D-B5F8-15C9153522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0808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8C9-4F66-482C-A46E-FCAFE2644E3E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EADD-6B22-4B1D-B5F8-15C9153522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7391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8C9-4F66-482C-A46E-FCAFE2644E3E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EADD-6B22-4B1D-B5F8-15C9153522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1554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8C9-4F66-482C-A46E-FCAFE2644E3E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EADD-6B22-4B1D-B5F8-15C9153522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5629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748C9-4F66-482C-A46E-FCAFE2644E3E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EADD-6B22-4B1D-B5F8-15C9153522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6559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22748C9-4F66-482C-A46E-FCAFE2644E3E}" type="datetimeFigureOut">
              <a:rPr lang="es-MX" smtClean="0"/>
              <a:t>11/10/2022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649EADD-6B22-4B1D-B5F8-15C9153522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249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9583C5-CC80-4457-BB9B-A406DF60E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2074" y="3602836"/>
            <a:ext cx="8825658" cy="2677648"/>
          </a:xfrm>
        </p:spPr>
        <p:txBody>
          <a:bodyPr/>
          <a:lstStyle/>
          <a:p>
            <a:r>
              <a:rPr lang="es-MX" dirty="0"/>
              <a:t>Título: Derechos y necesidades</a:t>
            </a:r>
          </a:p>
        </p:txBody>
      </p:sp>
      <p:pic>
        <p:nvPicPr>
          <p:cNvPr id="1028" name="Picture 4" descr="Los Derechos de los Niños. Declaración de los Derechos del Niño de 1959">
            <a:extLst>
              <a:ext uri="{FF2B5EF4-FFF2-40B4-BE49-F238E27FC236}">
                <a16:creationId xmlns:a16="http://schemas.microsoft.com/office/drawing/2014/main" id="{BF8AC666-06A6-4B76-AF4F-2A5327B24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92" y="577516"/>
            <a:ext cx="3433087" cy="343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69E60304-796D-488E-8F93-CBC8BF85AB32}"/>
              </a:ext>
            </a:extLst>
          </p:cNvPr>
          <p:cNvSpPr/>
          <p:nvPr/>
        </p:nvSpPr>
        <p:spPr>
          <a:xfrm>
            <a:off x="4392209" y="1271057"/>
            <a:ext cx="68531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Escribir en la libreta</a:t>
            </a:r>
          </a:p>
        </p:txBody>
      </p:sp>
    </p:spTree>
    <p:extLst>
      <p:ext uri="{BB962C8B-B14F-4D97-AF65-F5344CB8AC3E}">
        <p14:creationId xmlns:p14="http://schemas.microsoft.com/office/powerpoint/2010/main" val="340222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C2C0AB-EB64-4073-9709-DCD170246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4000" dirty="0"/>
              <a:t>Las personas tenemos derecho a la vida y a todo aquello que nos permita sostenerla, por ello tenemos derechos fundamentales.</a:t>
            </a:r>
          </a:p>
        </p:txBody>
      </p:sp>
      <p:pic>
        <p:nvPicPr>
          <p:cNvPr id="2052" name="Picture 4" descr="Derechos del Niño. Convención sobre los Derechos del Niño">
            <a:extLst>
              <a:ext uri="{FF2B5EF4-FFF2-40B4-BE49-F238E27FC236}">
                <a16:creationId xmlns:a16="http://schemas.microsoft.com/office/drawing/2014/main" id="{5BE8CA9C-073F-4FFD-9097-1B885EA18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057" y="3846139"/>
            <a:ext cx="3148764" cy="301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iños De Dibujo Ilustraciones Svg, Vectoriales, Clip Art Vectorizado Libre  De Derechos. Image 42342100.">
            <a:extLst>
              <a:ext uri="{FF2B5EF4-FFF2-40B4-BE49-F238E27FC236}">
                <a16:creationId xmlns:a16="http://schemas.microsoft.com/office/drawing/2014/main" id="{328712F0-61F0-4ACF-A24D-2919247F8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638" y="395873"/>
            <a:ext cx="7581846" cy="202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DB8FD90-90EE-4980-9348-B667D2544CD0}"/>
              </a:ext>
            </a:extLst>
          </p:cNvPr>
          <p:cNvSpPr/>
          <p:nvPr/>
        </p:nvSpPr>
        <p:spPr>
          <a:xfrm>
            <a:off x="380316" y="2053025"/>
            <a:ext cx="2499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Escribir en la libreta</a:t>
            </a:r>
          </a:p>
        </p:txBody>
      </p:sp>
    </p:spTree>
    <p:extLst>
      <p:ext uri="{BB962C8B-B14F-4D97-AF65-F5344CB8AC3E}">
        <p14:creationId xmlns:p14="http://schemas.microsoft.com/office/powerpoint/2010/main" val="500189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9777602-DA6B-4123-A00F-09E1F5DF78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16" t="38046" r="50000" b="2876"/>
          <a:stretch/>
        </p:blipFill>
        <p:spPr>
          <a:xfrm>
            <a:off x="2566736" y="66385"/>
            <a:ext cx="6753727" cy="672522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6CFE3950-073E-4D6B-9BE4-61F78CD41529}"/>
              </a:ext>
            </a:extLst>
          </p:cNvPr>
          <p:cNvSpPr/>
          <p:nvPr/>
        </p:nvSpPr>
        <p:spPr>
          <a:xfrm>
            <a:off x="0" y="66385"/>
            <a:ext cx="365196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Actividad </a:t>
            </a:r>
          </a:p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 clase </a:t>
            </a:r>
          </a:p>
        </p:txBody>
      </p:sp>
    </p:spTree>
    <p:extLst>
      <p:ext uri="{BB962C8B-B14F-4D97-AF65-F5344CB8AC3E}">
        <p14:creationId xmlns:p14="http://schemas.microsoft.com/office/powerpoint/2010/main" val="2463985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012FE1-4E9E-4A08-B030-7AB039BA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766" y="1126068"/>
            <a:ext cx="8761413" cy="706964"/>
          </a:xfrm>
        </p:spPr>
        <p:txBody>
          <a:bodyPr/>
          <a:lstStyle/>
          <a:p>
            <a:r>
              <a:rPr lang="es-MX" dirty="0"/>
              <a:t>Link del video  “</a:t>
            </a:r>
            <a:r>
              <a:rPr lang="es-MX" b="1" dirty="0"/>
              <a:t>Derechos de los Niños – UNICEF”</a:t>
            </a:r>
            <a:br>
              <a:rPr lang="es-MX" b="1" dirty="0"/>
            </a:br>
            <a:endParaRPr lang="es-MX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39DACA5-DD84-40AF-8E60-626AA75B0B56}"/>
              </a:ext>
            </a:extLst>
          </p:cNvPr>
          <p:cNvSpPr/>
          <p:nvPr/>
        </p:nvSpPr>
        <p:spPr>
          <a:xfrm>
            <a:off x="557106" y="3429000"/>
            <a:ext cx="11497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dirty="0"/>
              <a:t>https://www.youtube.com/watch?v=kSD_Vs6TaG0</a:t>
            </a:r>
          </a:p>
        </p:txBody>
      </p:sp>
    </p:spTree>
    <p:extLst>
      <p:ext uri="{BB962C8B-B14F-4D97-AF65-F5344CB8AC3E}">
        <p14:creationId xmlns:p14="http://schemas.microsoft.com/office/powerpoint/2010/main" val="3752124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3B718A-51A3-4601-86BC-5C1492F35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491645"/>
            <a:ext cx="3462337" cy="3618774"/>
          </a:xfrm>
        </p:spPr>
        <p:txBody>
          <a:bodyPr/>
          <a:lstStyle/>
          <a:p>
            <a:r>
              <a:rPr lang="es-MX" dirty="0"/>
              <a:t>Actividad en clase</a:t>
            </a:r>
            <a:br>
              <a:rPr lang="es-MX" dirty="0"/>
            </a:br>
            <a:br>
              <a:rPr lang="es-MX" dirty="0"/>
            </a:br>
            <a:r>
              <a:rPr lang="es-MX" sz="2800" dirty="0">
                <a:solidFill>
                  <a:schemeClr val="tx1"/>
                </a:solidFill>
              </a:rPr>
              <a:t>De acuerdo al video anterior deberás de elegir un derecho y escribirlo en una hoja para después colocarlo en el árbol del pizarrón.</a:t>
            </a:r>
            <a:endParaRPr lang="es-MX" sz="2800" dirty="0"/>
          </a:p>
        </p:txBody>
      </p:sp>
      <p:pic>
        <p:nvPicPr>
          <p:cNvPr id="3074" name="Picture 2" descr="Dibujo de Árbol para Colorear - Dibujos.net">
            <a:extLst>
              <a:ext uri="{FF2B5EF4-FFF2-40B4-BE49-F238E27FC236}">
                <a16:creationId xmlns:a16="http://schemas.microsoft.com/office/drawing/2014/main" id="{1285EEE4-5665-4A16-A051-177F9517E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710" y="605877"/>
            <a:ext cx="6713109" cy="625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840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31AE4C8-C3EE-4C1B-B9DF-F66B591A74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50" t="18134" r="33751" b="2198"/>
          <a:stretch/>
        </p:blipFill>
        <p:spPr>
          <a:xfrm>
            <a:off x="2087879" y="609600"/>
            <a:ext cx="7448765" cy="6431281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23423AF-C126-4408-A630-59014BA17BDC}"/>
              </a:ext>
            </a:extLst>
          </p:cNvPr>
          <p:cNvSpPr/>
          <p:nvPr/>
        </p:nvSpPr>
        <p:spPr>
          <a:xfrm>
            <a:off x="5087007" y="1681874"/>
            <a:ext cx="4341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Escoger uno</a:t>
            </a:r>
          </a:p>
        </p:txBody>
      </p:sp>
    </p:spTree>
    <p:extLst>
      <p:ext uri="{BB962C8B-B14F-4D97-AF65-F5344CB8AC3E}">
        <p14:creationId xmlns:p14="http://schemas.microsoft.com/office/powerpoint/2010/main" val="1486758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069FF-663F-4BE1-B754-921A3436B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634" y="1522308"/>
            <a:ext cx="10656046" cy="4756572"/>
          </a:xfrm>
        </p:spPr>
        <p:txBody>
          <a:bodyPr/>
          <a:lstStyle/>
          <a:p>
            <a:r>
              <a:rPr lang="es-MX" dirty="0"/>
              <a:t>Tarea:</a:t>
            </a:r>
            <a:br>
              <a:rPr lang="es-MX" dirty="0"/>
            </a:br>
            <a:br>
              <a:rPr lang="es-MX" dirty="0"/>
            </a:br>
            <a:br>
              <a:rPr lang="es-MX" dirty="0"/>
            </a:br>
            <a:r>
              <a:rPr lang="es-MX" dirty="0">
                <a:solidFill>
                  <a:schemeClr val="tx1"/>
                </a:solidFill>
              </a:rPr>
              <a:t>De acuerdo a los derechos anteriores deberás de escribir en tu libreta de Formación Cívica y Ética, (etiqueta anaranjada)uno que consideres importante así como colocar imágenes que se refieren a el.</a:t>
            </a:r>
            <a:br>
              <a:rPr lang="es-MX" dirty="0"/>
            </a:br>
            <a:br>
              <a:rPr lang="es-MX" dirty="0"/>
            </a:br>
            <a:br>
              <a:rPr lang="es-MX" dirty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141227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60</TotalTime>
  <Words>140</Words>
  <Application>Microsoft Office PowerPoint</Application>
  <PresentationFormat>Panorámica</PresentationFormat>
  <Paragraphs>11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Sala de reuniones Ion</vt:lpstr>
      <vt:lpstr>Título: Derechos y necesidades</vt:lpstr>
      <vt:lpstr>Presentación de PowerPoint</vt:lpstr>
      <vt:lpstr>Presentación de PowerPoint</vt:lpstr>
      <vt:lpstr>Link del video  “Derechos de los Niños – UNICEF” </vt:lpstr>
      <vt:lpstr>Actividad en clase  De acuerdo al video anterior deberás de elegir un derecho y escribirlo en una hoja para después colocarlo en el árbol del pizarrón.</vt:lpstr>
      <vt:lpstr>Presentación de PowerPoint</vt:lpstr>
      <vt:lpstr>Tarea:   De acuerdo a los derechos anteriores deberás de escribir en tu libreta de Formación Cívica y Ética, (etiqueta anaranjada)uno que consideres importante así como colocar imágenes que se refieren a el.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Derechos y necesidades</dc:title>
  <dc:creator>Margarito hernández santiago</dc:creator>
  <cp:lastModifiedBy>Liceo</cp:lastModifiedBy>
  <cp:revision>4</cp:revision>
  <dcterms:created xsi:type="dcterms:W3CDTF">2022-10-11T03:27:34Z</dcterms:created>
  <dcterms:modified xsi:type="dcterms:W3CDTF">2022-10-11T14:47:00Z</dcterms:modified>
</cp:coreProperties>
</file>