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4:39:27.085"/>
    </inkml:context>
    <inkml:brush xml:id="br0">
      <inkml:brushProperty name="width" value="0.35" units="cm"/>
      <inkml:brushProperty name="height" value="2.1" units="cm"/>
      <inkml:brushProperty name="color" value="#FFFF00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6.981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7.371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70 64,'-6'-5,"-7"-3,-2-5,-3-6,0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7.980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0,'0'6,"0"7,6 2,1-8,6-10,1-11,-3-3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9.468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13 0,'-6'12,"-1"3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9.674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51.452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0 104,'0'-6,"0"-7,0-8,6 0,2-1,-1 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54.483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103 1,'-6'0,"-7"0,-7 11,-1 10,4 7,4 4,5 2,3 8,9-5,9-2,2-1,-1-1,3-1,-2 0,3-5,3-7,4-8,-2-10,-5-13,-5-9,-6-7,-9 1,-10 0,-3-3,1-6,3-4,9-1,5 1,2 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54.564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54.724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57.723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122 41,'0'-6,"0"-7,-6-1,-7 7,-7 16,-1 12,4 8,4 5,5 3,3 0,3-11,2-22,1-6,-1 3,1 7,-6 8,-1 7,-1 5,7-2,9-5,4-12,-2-20,-1-12,-4-15,-2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4:39:16.397"/>
    </inkml:context>
    <inkml:brush xml:id="br0">
      <inkml:brushProperty name="width" value="0.35" units="cm"/>
      <inkml:brushProperty name="height" value="2.1" units="cm"/>
      <inkml:brushProperty name="color" value="#FFFF00"/>
      <inkml:brushProperty name="ignorePressure" value="1"/>
      <inkml:brushProperty name="inkEffects" value="pencil"/>
    </inkml:brush>
  </inkml:definitions>
  <inkml:trace contextRef="#ctx0" brushRef="#br0">0 35,'0'-6,"0"-8,0-1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58.484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122 16,'-6'0,"-1"-6,-12-2,-2 7,2 8,-1 4,3 5,5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0.283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27,'6'0,"2"-11,-1-4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0.587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13,'0'-5,"0"-3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1.995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2.099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14,'0'-6,"0"-1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2.276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14,'0'-6,"0"-1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3.538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43 1,'0'11,"-6"10,-1 12,-1 7,2 2,2-1,-4-1,5-13,3-18,1-15,1-18,5-5,3 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3.972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34,'6'0,"1"-6,0-7,-1-2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06.098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235 1,'0'6,"-6"7,-1 7,-6 1,0 2,-4-3,1 1,3 3,-1 2,-5 3,1 3,-1 0,-5-4,-2-7,8-8,7-5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9:10.068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0 283,'0'-6,"0"-13,0-9,0-5,0 8,0 14,0 15,0 12,6 4,1-13,6-8,1-10,3-8,-2-6,-2-6,-4-2,-4-7,-2 9,-2 15,-1 16,0 14,-1 10,0 7,1 3,-1 2,1-4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4:39:32.942"/>
    </inkml:context>
    <inkml:brush xml:id="br0">
      <inkml:brushProperty name="width" value="0.35" units="cm"/>
      <inkml:brushProperty name="height" value="2.1" units="cm"/>
      <inkml:brushProperty name="color" value="#FFFF00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6:38:16.3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24575,'0'2'0,"1"1"0,0 0 0,0-1 0,-1 1 0,1-1 0,1 1 0,-1-1 0,0 0 0,1 1 0,-1-1 0,1 0 0,-1 0 0,1 0 0,0 0 0,0 0 0,0 0 0,0-1 0,0 1 0,1-1 0,-1 1 0,0-1 0,1 0 0,-1 0 0,1 0 0,-1 0 0,6 1 0,6 2 0,0-1 0,0 0 0,22 2 0,89-3 0,-90-3 0,0 1 0,0 2 0,42 8 0,-44-4-99,-18-4-112,0 1 0,1 1 0,-1 1 0,0 0 0,16 8 0,-3 3-6615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6:38:13.4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6:38:14.4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24575,'5'0'0,"9"0"0,6 0 0,6 0 0,-1 6 0,0 1 0,3 6 0,1 0 0,1-1 0,2 2 0,1 5 0,1-1 0,0-4 0,0-4 0,-1-3 0,-5-4-8191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6:38:17.7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35 24575,'6'-6'0,"7"-1"0,8 0 0,5 1 0,4 2 0,3 2 0,2 0 0,0 2 0,-1 0 0,7 0 0,0 6 0,1 7 0,-3 2 0,-1-2 0,-2 8 0,5 1 0,0 2 0,-6-3-8191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2.413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74,'0'6,"6"7,1 8,0 5,-1 5,-2 2,-1 1,-2-10,0-16,-1-20,-1-14,1-8,0-4,-1-1,1 0,0-4,0 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4.155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2 139,'6'0,"7"-11,2-10,4-6,-2-5,-8 3,-7 12,-15 15,-5 14,1 9,3 8,3 4,5 3,2-6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4.260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4.795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5.043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27 0,'-11'0,"-4"0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6:18:46.906"/>
    </inkml:context>
    <inkml:brush xml:id="br0">
      <inkml:brushProperty name="width" value="0.35" units="cm"/>
      <inkml:brushProperty name="height" value="2.1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8 0,'-6'6,"5"2,7-6,14-4,9-1,-5 5,-7 9,-13 7,-12 7,-4 4,-2 4,3 7,3 2,3 6,2 0,2-2,1-3,6-10,7-10,9-8,-1-14,2-5,-3-9,-4-8,-6-5,-4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98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7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3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67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7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9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8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7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E6B422F-8EB6-4FB4-A4A7-A5209BB106E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10DB934-B178-4683-BACF-09ECEEE06F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.png"/><Relationship Id="rId21" Type="http://schemas.openxmlformats.org/officeDocument/2006/relationships/customXml" Target="../ink/ink8.xml"/><Relationship Id="rId34" Type="http://schemas.openxmlformats.org/officeDocument/2006/relationships/image" Target="../media/image15.png"/><Relationship Id="rId42" Type="http://schemas.openxmlformats.org/officeDocument/2006/relationships/customXml" Target="../ink/ink19.xml"/><Relationship Id="rId47" Type="http://schemas.openxmlformats.org/officeDocument/2006/relationships/image" Target="../media/image21.png"/><Relationship Id="rId50" Type="http://schemas.openxmlformats.org/officeDocument/2006/relationships/customXml" Target="../ink/ink23.xml"/><Relationship Id="rId55" Type="http://schemas.openxmlformats.org/officeDocument/2006/relationships/image" Target="../media/image25.png"/><Relationship Id="rId63" Type="http://schemas.openxmlformats.org/officeDocument/2006/relationships/image" Target="../media/image29.png"/><Relationship Id="rId68" Type="http://schemas.openxmlformats.org/officeDocument/2006/relationships/customXml" Target="../ink/ink32.xml"/><Relationship Id="rId7" Type="http://schemas.openxmlformats.org/officeDocument/2006/relationships/customXml" Target="../ink/ink2.xml"/><Relationship Id="rId71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29" Type="http://schemas.openxmlformats.org/officeDocument/2006/relationships/customXml" Target="../ink/ink12.xml"/><Relationship Id="rId11" Type="http://schemas.openxmlformats.org/officeDocument/2006/relationships/customXml" Target="../ink/ink3.xml"/><Relationship Id="rId24" Type="http://schemas.openxmlformats.org/officeDocument/2006/relationships/image" Target="../media/image10.png"/><Relationship Id="rId32" Type="http://schemas.openxmlformats.org/officeDocument/2006/relationships/image" Target="../media/image14.png"/><Relationship Id="rId37" Type="http://schemas.openxmlformats.org/officeDocument/2006/relationships/customXml" Target="../ink/ink16.xml"/><Relationship Id="rId40" Type="http://schemas.openxmlformats.org/officeDocument/2006/relationships/image" Target="../media/image18.png"/><Relationship Id="rId45" Type="http://schemas.openxmlformats.org/officeDocument/2006/relationships/image" Target="../media/image20.png"/><Relationship Id="rId53" Type="http://schemas.openxmlformats.org/officeDocument/2006/relationships/image" Target="../media/image24.png"/><Relationship Id="rId58" Type="http://schemas.openxmlformats.org/officeDocument/2006/relationships/customXml" Target="../ink/ink27.xml"/><Relationship Id="rId66" Type="http://schemas.openxmlformats.org/officeDocument/2006/relationships/customXml" Target="../ink/ink31.xml"/><Relationship Id="rId61" Type="http://schemas.openxmlformats.org/officeDocument/2006/relationships/image" Target="../media/image28.png"/><Relationship Id="rId19" Type="http://schemas.openxmlformats.org/officeDocument/2006/relationships/customXml" Target="../ink/ink7.xml"/><Relationship Id="rId14" Type="http://schemas.openxmlformats.org/officeDocument/2006/relationships/image" Target="../media/image2.png"/><Relationship Id="rId22" Type="http://schemas.openxmlformats.org/officeDocument/2006/relationships/image" Target="../media/image9.png"/><Relationship Id="rId27" Type="http://schemas.openxmlformats.org/officeDocument/2006/relationships/customXml" Target="../ink/ink11.xml"/><Relationship Id="rId30" Type="http://schemas.openxmlformats.org/officeDocument/2006/relationships/image" Target="../media/image13.png"/><Relationship Id="rId35" Type="http://schemas.openxmlformats.org/officeDocument/2006/relationships/customXml" Target="../ink/ink15.xml"/><Relationship Id="rId43" Type="http://schemas.openxmlformats.org/officeDocument/2006/relationships/image" Target="../media/image19.png"/><Relationship Id="rId48" Type="http://schemas.openxmlformats.org/officeDocument/2006/relationships/customXml" Target="../ink/ink22.xml"/><Relationship Id="rId56" Type="http://schemas.openxmlformats.org/officeDocument/2006/relationships/customXml" Target="../ink/ink26.xml"/><Relationship Id="rId64" Type="http://schemas.openxmlformats.org/officeDocument/2006/relationships/customXml" Target="../ink/ink30.xml"/><Relationship Id="rId69" Type="http://schemas.openxmlformats.org/officeDocument/2006/relationships/image" Target="../media/image32.png"/><Relationship Id="rId51" Type="http://schemas.openxmlformats.org/officeDocument/2006/relationships/image" Target="../media/image23.png"/><Relationship Id="rId3" Type="http://schemas.openxmlformats.org/officeDocument/2006/relationships/customXml" Target="../ink/ink1.xml"/><Relationship Id="rId12" Type="http://schemas.openxmlformats.org/officeDocument/2006/relationships/image" Target="../media/image6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image" Target="../media/image17.png"/><Relationship Id="rId46" Type="http://schemas.openxmlformats.org/officeDocument/2006/relationships/customXml" Target="../ink/ink21.xml"/><Relationship Id="rId59" Type="http://schemas.openxmlformats.org/officeDocument/2006/relationships/image" Target="../media/image27.png"/><Relationship Id="rId67" Type="http://schemas.openxmlformats.org/officeDocument/2006/relationships/image" Target="../media/image31.png"/><Relationship Id="rId20" Type="http://schemas.openxmlformats.org/officeDocument/2006/relationships/image" Target="../media/image8.png"/><Relationship Id="rId41" Type="http://schemas.openxmlformats.org/officeDocument/2006/relationships/customXml" Target="../ink/ink18.xml"/><Relationship Id="rId54" Type="http://schemas.openxmlformats.org/officeDocument/2006/relationships/customXml" Target="../ink/ink25.xml"/><Relationship Id="rId62" Type="http://schemas.openxmlformats.org/officeDocument/2006/relationships/customXml" Target="../ink/ink29.xml"/><Relationship Id="rId70" Type="http://schemas.openxmlformats.org/officeDocument/2006/relationships/customXml" Target="../ink/ink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2.png"/><Relationship Id="rId36" Type="http://schemas.openxmlformats.org/officeDocument/2006/relationships/image" Target="../media/image16.png"/><Relationship Id="rId49" Type="http://schemas.openxmlformats.org/officeDocument/2006/relationships/image" Target="../media/image22.png"/><Relationship Id="rId57" Type="http://schemas.openxmlformats.org/officeDocument/2006/relationships/image" Target="../media/image26.png"/><Relationship Id="rId10" Type="http://schemas.openxmlformats.org/officeDocument/2006/relationships/image" Target="../media/image5.png"/><Relationship Id="rId31" Type="http://schemas.openxmlformats.org/officeDocument/2006/relationships/customXml" Target="../ink/ink13.xml"/><Relationship Id="rId44" Type="http://schemas.openxmlformats.org/officeDocument/2006/relationships/customXml" Target="../ink/ink20.xml"/><Relationship Id="rId52" Type="http://schemas.openxmlformats.org/officeDocument/2006/relationships/customXml" Target="../ink/ink24.xml"/><Relationship Id="rId60" Type="http://schemas.openxmlformats.org/officeDocument/2006/relationships/customXml" Target="../ink/ink28.xml"/><Relationship Id="rId65" Type="http://schemas.openxmlformats.org/officeDocument/2006/relationships/image" Target="../media/image30.png"/><Relationship Id="rId13" Type="http://schemas.openxmlformats.org/officeDocument/2006/relationships/customXml" Target="../ink/ink4.xml"/><Relationship Id="rId18" Type="http://schemas.openxmlformats.org/officeDocument/2006/relationships/image" Target="../media/image7.png"/><Relationship Id="rId39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C2C56-287B-4A03-B17B-A8F771A9A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8000" b="0" dirty="0"/>
              <a:t>MATEMÁTICAS </a:t>
            </a:r>
            <a:br>
              <a:rPr lang="es-MX" sz="8000" b="0" dirty="0"/>
            </a:br>
            <a:r>
              <a:rPr lang="es-MX" sz="8000" b="0" dirty="0"/>
              <a:t>1,2 Y 3</a:t>
            </a:r>
            <a:endParaRPr lang="en-US" sz="8000" b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62B4A3-1494-4B32-A1F1-90FFC9251D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MTRA. BRENDA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9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E6BB6-A73D-461B-AB2B-3F1E3FA8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TEMA: TIPO DE FRACCIONES.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788495-D438-47F3-ACD3-8FA19FFEE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/>
              <a:t>Pasar el siguiente cuadro sinóptico en tu libreta, puedes utilizar colores en las llaves para cada concepto y en los dibujos .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Tu tema va en tu libreta de forma </a:t>
            </a:r>
            <a:r>
              <a:rPr lang="es-MX" sz="2400" b="1" dirty="0"/>
              <a:t>horizontal.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Recuerda: mayúsculas, signos de puntuación, con rojo.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881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09FA07C-8C63-4D68-A76F-CBA8A7CAF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8" t="25554" r="2690"/>
          <a:stretch/>
        </p:blipFill>
        <p:spPr>
          <a:xfrm>
            <a:off x="1161843" y="327364"/>
            <a:ext cx="5214552" cy="5850267"/>
          </a:xfrm>
          <a:prstGeom prst="rect">
            <a:avLst/>
          </a:prstGeom>
        </p:spPr>
      </p:pic>
      <p:sp>
        <p:nvSpPr>
          <p:cNvPr id="5" name="Abrir llave 4">
            <a:extLst>
              <a:ext uri="{FF2B5EF4-FFF2-40B4-BE49-F238E27FC236}">
                <a16:creationId xmlns:a16="http://schemas.microsoft.com/office/drawing/2014/main" id="{4FA93F75-7BFC-4057-8E9B-69ADE6B021D1}"/>
              </a:ext>
            </a:extLst>
          </p:cNvPr>
          <p:cNvSpPr/>
          <p:nvPr/>
        </p:nvSpPr>
        <p:spPr>
          <a:xfrm>
            <a:off x="777573" y="213899"/>
            <a:ext cx="641005" cy="631430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63CE86F-B775-40F5-AF7A-8EC2DD7EBAB5}"/>
              </a:ext>
            </a:extLst>
          </p:cNvPr>
          <p:cNvSpPr/>
          <p:nvPr/>
        </p:nvSpPr>
        <p:spPr>
          <a:xfrm rot="16200000">
            <a:off x="-2817583" y="2875162"/>
            <a:ext cx="68735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TIPOS DE FRACCIONES 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3444A493-0BAB-4F82-A580-4F0AB00C4B38}"/>
              </a:ext>
            </a:extLst>
          </p:cNvPr>
          <p:cNvSpPr/>
          <p:nvPr/>
        </p:nvSpPr>
        <p:spPr>
          <a:xfrm>
            <a:off x="6488011" y="559052"/>
            <a:ext cx="407773" cy="86497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A952B3C-A04C-4823-A709-B89EAB54EC7E}"/>
              </a:ext>
            </a:extLst>
          </p:cNvPr>
          <p:cNvSpPr/>
          <p:nvPr/>
        </p:nvSpPr>
        <p:spPr>
          <a:xfrm>
            <a:off x="6792697" y="670174"/>
            <a:ext cx="259491" cy="506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F8A2B64-C8BA-4FC7-A6D2-3AA246C3CE5C}"/>
              </a:ext>
            </a:extLst>
          </p:cNvPr>
          <p:cNvSpPr/>
          <p:nvPr/>
        </p:nvSpPr>
        <p:spPr>
          <a:xfrm>
            <a:off x="6780340" y="670174"/>
            <a:ext cx="259491" cy="506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8FD4D37-B885-4003-B799-9744B058C9B5}"/>
              </a:ext>
            </a:extLst>
          </p:cNvPr>
          <p:cNvSpPr/>
          <p:nvPr/>
        </p:nvSpPr>
        <p:spPr>
          <a:xfrm>
            <a:off x="7058367" y="670174"/>
            <a:ext cx="259491" cy="506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EA92258-6720-4245-85F7-1DE3A943BA38}"/>
              </a:ext>
            </a:extLst>
          </p:cNvPr>
          <p:cNvSpPr/>
          <p:nvPr/>
        </p:nvSpPr>
        <p:spPr>
          <a:xfrm>
            <a:off x="7313740" y="670174"/>
            <a:ext cx="259491" cy="506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D631DEE-76FB-4042-9E61-E2BB0D7A8EB3}"/>
              </a:ext>
            </a:extLst>
          </p:cNvPr>
          <p:cNvSpPr/>
          <p:nvPr/>
        </p:nvSpPr>
        <p:spPr>
          <a:xfrm>
            <a:off x="7573231" y="670174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EB7539C-BD21-41D1-BB85-AD0C53B6AC67}"/>
              </a:ext>
            </a:extLst>
          </p:cNvPr>
          <p:cNvSpPr/>
          <p:nvPr/>
        </p:nvSpPr>
        <p:spPr>
          <a:xfrm>
            <a:off x="7828604" y="670174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411A705B-B15B-4F81-9343-9B47CF6F820F}"/>
              </a:ext>
            </a:extLst>
          </p:cNvPr>
          <p:cNvSpPr/>
          <p:nvPr/>
        </p:nvSpPr>
        <p:spPr>
          <a:xfrm>
            <a:off x="8170094" y="373793"/>
            <a:ext cx="259491" cy="97324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7EAA092-C6C2-4A4B-BC50-37B0C623D990}"/>
              </a:ext>
            </a:extLst>
          </p:cNvPr>
          <p:cNvSpPr txBox="1"/>
          <p:nvPr/>
        </p:nvSpPr>
        <p:spPr>
          <a:xfrm>
            <a:off x="8394929" y="461653"/>
            <a:ext cx="2280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Sólo se requiere de </a:t>
            </a:r>
          </a:p>
          <a:p>
            <a:pPr algn="ctr"/>
            <a:r>
              <a:rPr lang="es-MX" sz="2000" b="1" dirty="0"/>
              <a:t>un entero.</a:t>
            </a:r>
            <a:endParaRPr lang="en-US" sz="2000" b="1" dirty="0"/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42A2EB27-1AC5-4F36-B4A5-41FDB8DA1B5C}"/>
              </a:ext>
            </a:extLst>
          </p:cNvPr>
          <p:cNvSpPr/>
          <p:nvPr/>
        </p:nvSpPr>
        <p:spPr>
          <a:xfrm>
            <a:off x="6406662" y="1589724"/>
            <a:ext cx="407773" cy="134688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564623B-3599-4BB0-AA27-AB0EFB9F942F}"/>
              </a:ext>
            </a:extLst>
          </p:cNvPr>
          <p:cNvSpPr/>
          <p:nvPr/>
        </p:nvSpPr>
        <p:spPr>
          <a:xfrm>
            <a:off x="7243335" y="1652535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B0E40D7-7479-4D4E-A76B-2627E3580E19}"/>
              </a:ext>
            </a:extLst>
          </p:cNvPr>
          <p:cNvSpPr/>
          <p:nvPr/>
        </p:nvSpPr>
        <p:spPr>
          <a:xfrm>
            <a:off x="6993302" y="1652535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41F99AE-EFBD-4841-A0DE-24D1D8247AE9}"/>
              </a:ext>
            </a:extLst>
          </p:cNvPr>
          <p:cNvSpPr/>
          <p:nvPr/>
        </p:nvSpPr>
        <p:spPr>
          <a:xfrm>
            <a:off x="6730721" y="1652531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C502463-CD2E-451D-A701-415AA048E4F5}"/>
              </a:ext>
            </a:extLst>
          </p:cNvPr>
          <p:cNvSpPr/>
          <p:nvPr/>
        </p:nvSpPr>
        <p:spPr>
          <a:xfrm>
            <a:off x="7260001" y="2260425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4A3C63D-8175-4EFE-9750-7C7F7845C4FB}"/>
              </a:ext>
            </a:extLst>
          </p:cNvPr>
          <p:cNvSpPr/>
          <p:nvPr/>
        </p:nvSpPr>
        <p:spPr>
          <a:xfrm>
            <a:off x="6691897" y="5268276"/>
            <a:ext cx="259491" cy="506627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A630217-B4BE-4F41-9B08-9EEA37C13ED3}"/>
              </a:ext>
            </a:extLst>
          </p:cNvPr>
          <p:cNvSpPr/>
          <p:nvPr/>
        </p:nvSpPr>
        <p:spPr>
          <a:xfrm>
            <a:off x="6779203" y="4400949"/>
            <a:ext cx="259491" cy="5066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EDD8B49-3791-48BD-A6B2-7F5937070A55}"/>
              </a:ext>
            </a:extLst>
          </p:cNvPr>
          <p:cNvSpPr/>
          <p:nvPr/>
        </p:nvSpPr>
        <p:spPr>
          <a:xfrm>
            <a:off x="8103194" y="1652530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144E2AA-E485-4C8D-BBAD-4933F0A56F9C}"/>
              </a:ext>
            </a:extLst>
          </p:cNvPr>
          <p:cNvSpPr/>
          <p:nvPr/>
        </p:nvSpPr>
        <p:spPr>
          <a:xfrm>
            <a:off x="7896026" y="1652530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9E8E917-06C1-4230-A47D-CFC5EE79F047}"/>
              </a:ext>
            </a:extLst>
          </p:cNvPr>
          <p:cNvSpPr/>
          <p:nvPr/>
        </p:nvSpPr>
        <p:spPr>
          <a:xfrm>
            <a:off x="7677498" y="1652534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D86EB45B-F6C9-4CD3-AAEC-B2C036A8D4AC}"/>
              </a:ext>
            </a:extLst>
          </p:cNvPr>
          <p:cNvSpPr/>
          <p:nvPr/>
        </p:nvSpPr>
        <p:spPr>
          <a:xfrm>
            <a:off x="8423600" y="1567918"/>
            <a:ext cx="231186" cy="118247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3E0939E-C494-44C1-A228-879A3A80D7F4}"/>
              </a:ext>
            </a:extLst>
          </p:cNvPr>
          <p:cNvSpPr txBox="1"/>
          <p:nvPr/>
        </p:nvSpPr>
        <p:spPr>
          <a:xfrm>
            <a:off x="8496247" y="1589724"/>
            <a:ext cx="1656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 Se requiere MÁS de </a:t>
            </a:r>
          </a:p>
          <a:p>
            <a:pPr algn="ctr"/>
            <a:r>
              <a:rPr lang="es-MX" sz="2000" b="1" dirty="0"/>
              <a:t>un entero.</a:t>
            </a:r>
            <a:endParaRPr lang="en-US" sz="2000" b="1" dirty="0"/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BC34604B-2682-468F-A9DE-F56E7C33C0F0}"/>
              </a:ext>
            </a:extLst>
          </p:cNvPr>
          <p:cNvSpPr/>
          <p:nvPr/>
        </p:nvSpPr>
        <p:spPr>
          <a:xfrm>
            <a:off x="6466858" y="2982653"/>
            <a:ext cx="342823" cy="1346887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D04178F-29F4-4547-99AD-74D18AFAC961}"/>
              </a:ext>
            </a:extLst>
          </p:cNvPr>
          <p:cNvSpPr/>
          <p:nvPr/>
        </p:nvSpPr>
        <p:spPr>
          <a:xfrm>
            <a:off x="6730722" y="3095121"/>
            <a:ext cx="337344" cy="3524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A7876D8-88E9-49C3-8684-7B13F39D9724}"/>
              </a:ext>
            </a:extLst>
          </p:cNvPr>
          <p:cNvSpPr/>
          <p:nvPr/>
        </p:nvSpPr>
        <p:spPr>
          <a:xfrm>
            <a:off x="7119791" y="3095121"/>
            <a:ext cx="337344" cy="3524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862F14A5-A7D5-499F-BA16-9F84B5172D1F}"/>
              </a:ext>
            </a:extLst>
          </p:cNvPr>
          <p:cNvSpPr/>
          <p:nvPr/>
        </p:nvSpPr>
        <p:spPr>
          <a:xfrm>
            <a:off x="7638571" y="3095121"/>
            <a:ext cx="337344" cy="3524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AE9E99F7-A2FA-4CBC-99D9-04E9E939C068}"/>
              </a:ext>
            </a:extLst>
          </p:cNvPr>
          <p:cNvSpPr/>
          <p:nvPr/>
        </p:nvSpPr>
        <p:spPr>
          <a:xfrm>
            <a:off x="8064267" y="3095121"/>
            <a:ext cx="337344" cy="3524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F0DC4058-F65E-4006-8910-F1B69A4F04E8}"/>
              </a:ext>
            </a:extLst>
          </p:cNvPr>
          <p:cNvSpPr/>
          <p:nvPr/>
        </p:nvSpPr>
        <p:spPr>
          <a:xfrm>
            <a:off x="6727112" y="3672970"/>
            <a:ext cx="337344" cy="3524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9FB57DB2-C44C-48AF-BD4D-EF86024EA7EF}"/>
              </a:ext>
            </a:extLst>
          </p:cNvPr>
          <p:cNvSpPr/>
          <p:nvPr/>
        </p:nvSpPr>
        <p:spPr>
          <a:xfrm>
            <a:off x="7145068" y="3672970"/>
            <a:ext cx="337344" cy="352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A113C2ED-A443-4707-A4D2-919275F67190}"/>
              </a:ext>
            </a:extLst>
          </p:cNvPr>
          <p:cNvCxnSpPr>
            <a:cxnSpLocks/>
            <a:stCxn id="45" idx="1"/>
            <a:endCxn id="45" idx="3"/>
          </p:cNvCxnSpPr>
          <p:nvPr/>
        </p:nvCxnSpPr>
        <p:spPr>
          <a:xfrm>
            <a:off x="7145068" y="3849177"/>
            <a:ext cx="337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BB94B87-3C14-4975-8B95-DC491FF53DE9}"/>
              </a:ext>
            </a:extLst>
          </p:cNvPr>
          <p:cNvCxnSpPr>
            <a:cxnSpLocks/>
          </p:cNvCxnSpPr>
          <p:nvPr/>
        </p:nvCxnSpPr>
        <p:spPr>
          <a:xfrm>
            <a:off x="7243335" y="3673303"/>
            <a:ext cx="0" cy="35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E96239A8-F4A2-41E4-B74D-E92F76609A0D}"/>
              </a:ext>
            </a:extLst>
          </p:cNvPr>
          <p:cNvCxnSpPr>
            <a:cxnSpLocks/>
          </p:cNvCxnSpPr>
          <p:nvPr/>
        </p:nvCxnSpPr>
        <p:spPr>
          <a:xfrm>
            <a:off x="7313740" y="3673303"/>
            <a:ext cx="0" cy="35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58DD449F-B468-4500-AE36-B4786879C27F}"/>
              </a:ext>
            </a:extLst>
          </p:cNvPr>
          <p:cNvCxnSpPr>
            <a:cxnSpLocks/>
          </p:cNvCxnSpPr>
          <p:nvPr/>
        </p:nvCxnSpPr>
        <p:spPr>
          <a:xfrm>
            <a:off x="7394455" y="3673303"/>
            <a:ext cx="0" cy="35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62" name="Entrada de lápiz 61">
                <a:extLst>
                  <a:ext uri="{FF2B5EF4-FFF2-40B4-BE49-F238E27FC236}">
                    <a16:creationId xmlns:a16="http://schemas.microsoft.com/office/drawing/2014/main" id="{E35842A3-2C3D-4B26-B631-2AD2CD4BEA9F}"/>
                  </a:ext>
                </a:extLst>
              </p14:cNvPr>
              <p14:cNvContentPartPr/>
              <p14:nvPr/>
            </p14:nvContentPartPr>
            <p14:xfrm>
              <a:off x="10119726" y="4126845"/>
              <a:ext cx="360" cy="360"/>
            </p14:xfrm>
          </p:contentPart>
        </mc:Choice>
        <mc:Fallback xmlns="">
          <p:pic>
            <p:nvPicPr>
              <p:cNvPr id="62" name="Entrada de lápiz 61">
                <a:extLst>
                  <a:ext uri="{FF2B5EF4-FFF2-40B4-BE49-F238E27FC236}">
                    <a16:creationId xmlns:a16="http://schemas.microsoft.com/office/drawing/2014/main" id="{E35842A3-2C3D-4B26-B631-2AD2CD4BEA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57086" y="3748845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upo 65">
            <a:extLst>
              <a:ext uri="{FF2B5EF4-FFF2-40B4-BE49-F238E27FC236}">
                <a16:creationId xmlns:a16="http://schemas.microsoft.com/office/drawing/2014/main" id="{81ED6E8C-D991-4F7A-8AEC-CDFD7997AE15}"/>
              </a:ext>
            </a:extLst>
          </p:cNvPr>
          <p:cNvGrpSpPr/>
          <p:nvPr/>
        </p:nvGrpSpPr>
        <p:grpSpPr>
          <a:xfrm>
            <a:off x="7203726" y="3694485"/>
            <a:ext cx="111600" cy="123840"/>
            <a:chOff x="7203726" y="3694485"/>
            <a:chExt cx="111600" cy="1238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59" name="Entrada de lápiz 58">
                  <a:extLst>
                    <a:ext uri="{FF2B5EF4-FFF2-40B4-BE49-F238E27FC236}">
                      <a16:creationId xmlns:a16="http://schemas.microsoft.com/office/drawing/2014/main" id="{F7B131B1-0295-4B34-A08C-2CF2370FA75C}"/>
                    </a:ext>
                  </a:extLst>
                </p14:cNvPr>
                <p14:cNvContentPartPr/>
                <p14:nvPr/>
              </p14:nvContentPartPr>
              <p14:xfrm>
                <a:off x="7203726" y="3694485"/>
                <a:ext cx="360" cy="12960"/>
              </p14:xfrm>
            </p:contentPart>
          </mc:Choice>
          <mc:Fallback xmlns="">
            <p:pic>
              <p:nvPicPr>
                <p:cNvPr id="59" name="Entrada de lápiz 58">
                  <a:extLst>
                    <a:ext uri="{FF2B5EF4-FFF2-40B4-BE49-F238E27FC236}">
                      <a16:creationId xmlns:a16="http://schemas.microsoft.com/office/drawing/2014/main" id="{F7B131B1-0295-4B34-A08C-2CF2370FA75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140726" y="3316485"/>
                  <a:ext cx="126000" cy="76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63" name="Entrada de lápiz 62">
                  <a:extLst>
                    <a:ext uri="{FF2B5EF4-FFF2-40B4-BE49-F238E27FC236}">
                      <a16:creationId xmlns:a16="http://schemas.microsoft.com/office/drawing/2014/main" id="{547282C3-2D55-479F-902A-4045DD16B763}"/>
                    </a:ext>
                  </a:extLst>
                </p14:cNvPr>
                <p14:cNvContentPartPr/>
                <p14:nvPr/>
              </p14:nvContentPartPr>
              <p14:xfrm>
                <a:off x="7314966" y="3817965"/>
                <a:ext cx="360" cy="360"/>
              </p14:xfrm>
            </p:contentPart>
          </mc:Choice>
          <mc:Fallback xmlns="">
            <p:pic>
              <p:nvPicPr>
                <p:cNvPr id="63" name="Entrada de lápiz 62">
                  <a:extLst>
                    <a:ext uri="{FF2B5EF4-FFF2-40B4-BE49-F238E27FC236}">
                      <a16:creationId xmlns:a16="http://schemas.microsoft.com/office/drawing/2014/main" id="{547282C3-2D55-479F-902A-4045DD16B76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251966" y="3440325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Abrir llave 1">
            <a:extLst>
              <a:ext uri="{FF2B5EF4-FFF2-40B4-BE49-F238E27FC236}">
                <a16:creationId xmlns:a16="http://schemas.microsoft.com/office/drawing/2014/main" id="{FA47B5B0-CA9D-4A26-9CA3-61681CAB6D5A}"/>
              </a:ext>
            </a:extLst>
          </p:cNvPr>
          <p:cNvSpPr/>
          <p:nvPr/>
        </p:nvSpPr>
        <p:spPr>
          <a:xfrm>
            <a:off x="6466858" y="4329540"/>
            <a:ext cx="260254" cy="72936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264FA1EA-A357-4B55-9CDC-46C159A5CB77}"/>
              </a:ext>
            </a:extLst>
          </p:cNvPr>
          <p:cNvSpPr/>
          <p:nvPr/>
        </p:nvSpPr>
        <p:spPr>
          <a:xfrm>
            <a:off x="7243094" y="4400950"/>
            <a:ext cx="259491" cy="5066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673C0631-1351-41CA-8517-F99170DE68A4}"/>
              </a:ext>
            </a:extLst>
          </p:cNvPr>
          <p:cNvSpPr/>
          <p:nvPr/>
        </p:nvSpPr>
        <p:spPr>
          <a:xfrm>
            <a:off x="7013753" y="4402568"/>
            <a:ext cx="259491" cy="5066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C713B07F-65DD-4511-B0C5-136EBA8769CC}"/>
              </a:ext>
            </a:extLst>
          </p:cNvPr>
          <p:cNvSpPr/>
          <p:nvPr/>
        </p:nvSpPr>
        <p:spPr>
          <a:xfrm>
            <a:off x="9045859" y="4396714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65662C66-A43B-41F7-94B2-B90EF52062AE}"/>
              </a:ext>
            </a:extLst>
          </p:cNvPr>
          <p:cNvSpPr/>
          <p:nvPr/>
        </p:nvSpPr>
        <p:spPr>
          <a:xfrm>
            <a:off x="8786368" y="4396714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B360A390-8EAD-4039-8857-EF5E3CBBA1D9}"/>
              </a:ext>
            </a:extLst>
          </p:cNvPr>
          <p:cNvSpPr/>
          <p:nvPr/>
        </p:nvSpPr>
        <p:spPr>
          <a:xfrm>
            <a:off x="8534685" y="4396714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7E0843B3-EDF3-4366-9EC5-AF8BE4830D1F}"/>
              </a:ext>
            </a:extLst>
          </p:cNvPr>
          <p:cNvSpPr/>
          <p:nvPr/>
        </p:nvSpPr>
        <p:spPr>
          <a:xfrm>
            <a:off x="8270386" y="4401172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D96688D-506F-472F-9A96-140D1514730B}"/>
              </a:ext>
            </a:extLst>
          </p:cNvPr>
          <p:cNvSpPr/>
          <p:nvPr/>
        </p:nvSpPr>
        <p:spPr>
          <a:xfrm>
            <a:off x="8001434" y="4396715"/>
            <a:ext cx="259491" cy="5066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703BFAF-AC4E-4F1A-9174-C11E93934CCE}"/>
              </a:ext>
            </a:extLst>
          </p:cNvPr>
          <p:cNvSpPr/>
          <p:nvPr/>
        </p:nvSpPr>
        <p:spPr>
          <a:xfrm>
            <a:off x="7746596" y="4396715"/>
            <a:ext cx="259491" cy="5066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F3614672-0424-4ABA-8268-734391467E2D}"/>
              </a:ext>
            </a:extLst>
          </p:cNvPr>
          <p:cNvSpPr/>
          <p:nvPr/>
        </p:nvSpPr>
        <p:spPr>
          <a:xfrm>
            <a:off x="7477644" y="4396716"/>
            <a:ext cx="259491" cy="5066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F10CDA55-3799-4346-9AE8-BEB9C1A2877E}"/>
              </a:ext>
            </a:extLst>
          </p:cNvPr>
          <p:cNvSpPr/>
          <p:nvPr/>
        </p:nvSpPr>
        <p:spPr>
          <a:xfrm>
            <a:off x="6730766" y="2270723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B302ADE8-0380-42F6-B15D-8FC3619C23F5}"/>
              </a:ext>
            </a:extLst>
          </p:cNvPr>
          <p:cNvSpPr/>
          <p:nvPr/>
        </p:nvSpPr>
        <p:spPr>
          <a:xfrm>
            <a:off x="7006997" y="2260424"/>
            <a:ext cx="259491" cy="5066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B0E6E31C-C95F-4B09-89D9-86F77A216524}"/>
              </a:ext>
            </a:extLst>
          </p:cNvPr>
          <p:cNvSpPr/>
          <p:nvPr/>
        </p:nvSpPr>
        <p:spPr>
          <a:xfrm>
            <a:off x="6951388" y="5264073"/>
            <a:ext cx="259491" cy="506627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01AC3D60-0BDD-4F51-B8FD-486F10221DE5}"/>
              </a:ext>
            </a:extLst>
          </p:cNvPr>
          <p:cNvSpPr/>
          <p:nvPr/>
        </p:nvSpPr>
        <p:spPr>
          <a:xfrm>
            <a:off x="7197644" y="5263343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433A77-A5FE-45C0-9568-C94E5B009AFB}"/>
              </a:ext>
            </a:extLst>
          </p:cNvPr>
          <p:cNvSpPr/>
          <p:nvPr/>
        </p:nvSpPr>
        <p:spPr>
          <a:xfrm>
            <a:off x="7896026" y="5263345"/>
            <a:ext cx="259491" cy="506627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C65FF01-E17B-4A00-A5BC-BEE308DF4FCB}"/>
              </a:ext>
            </a:extLst>
          </p:cNvPr>
          <p:cNvSpPr/>
          <p:nvPr/>
        </p:nvSpPr>
        <p:spPr>
          <a:xfrm>
            <a:off x="8168953" y="5263344"/>
            <a:ext cx="259491" cy="506627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3A3AE4FF-B818-4685-AFE8-0690165FBBD1}"/>
              </a:ext>
            </a:extLst>
          </p:cNvPr>
          <p:cNvSpPr/>
          <p:nvPr/>
        </p:nvSpPr>
        <p:spPr>
          <a:xfrm>
            <a:off x="8428074" y="5263343"/>
            <a:ext cx="259491" cy="506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61395B9-05F4-460D-8FF4-8E5EE207BFCB}"/>
              </a:ext>
            </a:extLst>
          </p:cNvPr>
          <p:cNvCxnSpPr>
            <a:stCxn id="72" idx="1"/>
            <a:endCxn id="74" idx="3"/>
          </p:cNvCxnSpPr>
          <p:nvPr/>
        </p:nvCxnSpPr>
        <p:spPr>
          <a:xfrm flipV="1">
            <a:off x="7896026" y="5516657"/>
            <a:ext cx="79153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rir llave 30">
            <a:extLst>
              <a:ext uri="{FF2B5EF4-FFF2-40B4-BE49-F238E27FC236}">
                <a16:creationId xmlns:a16="http://schemas.microsoft.com/office/drawing/2014/main" id="{F3F1FF2A-121C-4199-B359-A434A6E1E882}"/>
              </a:ext>
            </a:extLst>
          </p:cNvPr>
          <p:cNvSpPr/>
          <p:nvPr/>
        </p:nvSpPr>
        <p:spPr>
          <a:xfrm>
            <a:off x="6474575" y="5180217"/>
            <a:ext cx="252537" cy="111873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brir llave 31">
            <a:extLst>
              <a:ext uri="{FF2B5EF4-FFF2-40B4-BE49-F238E27FC236}">
                <a16:creationId xmlns:a16="http://schemas.microsoft.com/office/drawing/2014/main" id="{4F1A3ABB-607C-44B7-9460-BC71ECE32828}"/>
              </a:ext>
            </a:extLst>
          </p:cNvPr>
          <p:cNvSpPr/>
          <p:nvPr/>
        </p:nvSpPr>
        <p:spPr>
          <a:xfrm>
            <a:off x="4436076" y="327364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brir llave 74">
            <a:extLst>
              <a:ext uri="{FF2B5EF4-FFF2-40B4-BE49-F238E27FC236}">
                <a16:creationId xmlns:a16="http://schemas.microsoft.com/office/drawing/2014/main" id="{1AA1533A-1299-45DB-8924-D30F37067F43}"/>
              </a:ext>
            </a:extLst>
          </p:cNvPr>
          <p:cNvSpPr/>
          <p:nvPr/>
        </p:nvSpPr>
        <p:spPr>
          <a:xfrm>
            <a:off x="4476860" y="1552756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brir llave 75">
            <a:extLst>
              <a:ext uri="{FF2B5EF4-FFF2-40B4-BE49-F238E27FC236}">
                <a16:creationId xmlns:a16="http://schemas.microsoft.com/office/drawing/2014/main" id="{9747620F-667F-4877-B0E9-B363409D4824}"/>
              </a:ext>
            </a:extLst>
          </p:cNvPr>
          <p:cNvSpPr/>
          <p:nvPr/>
        </p:nvSpPr>
        <p:spPr>
          <a:xfrm>
            <a:off x="4536519" y="2680774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brir llave 76">
            <a:extLst>
              <a:ext uri="{FF2B5EF4-FFF2-40B4-BE49-F238E27FC236}">
                <a16:creationId xmlns:a16="http://schemas.microsoft.com/office/drawing/2014/main" id="{32FAAD8B-6C27-4A8E-8070-F9721DC9A8B7}"/>
              </a:ext>
            </a:extLst>
          </p:cNvPr>
          <p:cNvSpPr/>
          <p:nvPr/>
        </p:nvSpPr>
        <p:spPr>
          <a:xfrm>
            <a:off x="4531937" y="3815015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brir llave 77">
            <a:extLst>
              <a:ext uri="{FF2B5EF4-FFF2-40B4-BE49-F238E27FC236}">
                <a16:creationId xmlns:a16="http://schemas.microsoft.com/office/drawing/2014/main" id="{C300AB58-D5BE-4F44-86A3-02896D2189C7}"/>
              </a:ext>
            </a:extLst>
          </p:cNvPr>
          <p:cNvSpPr/>
          <p:nvPr/>
        </p:nvSpPr>
        <p:spPr>
          <a:xfrm>
            <a:off x="4552225" y="4943033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brir llave 78">
            <a:extLst>
              <a:ext uri="{FF2B5EF4-FFF2-40B4-BE49-F238E27FC236}">
                <a16:creationId xmlns:a16="http://schemas.microsoft.com/office/drawing/2014/main" id="{C97E0F27-DA37-4D9E-8C24-83953E813B48}"/>
              </a:ext>
            </a:extLst>
          </p:cNvPr>
          <p:cNvSpPr/>
          <p:nvPr/>
        </p:nvSpPr>
        <p:spPr>
          <a:xfrm>
            <a:off x="2946272" y="373794"/>
            <a:ext cx="129745" cy="10980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Abrir llave 79">
            <a:extLst>
              <a:ext uri="{FF2B5EF4-FFF2-40B4-BE49-F238E27FC236}">
                <a16:creationId xmlns:a16="http://schemas.microsoft.com/office/drawing/2014/main" id="{0790C260-AE2A-4AB5-95A3-B8AD4F632642}"/>
              </a:ext>
            </a:extLst>
          </p:cNvPr>
          <p:cNvSpPr/>
          <p:nvPr/>
        </p:nvSpPr>
        <p:spPr>
          <a:xfrm>
            <a:off x="2989520" y="1518249"/>
            <a:ext cx="198581" cy="112435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brir llave 80">
            <a:extLst>
              <a:ext uri="{FF2B5EF4-FFF2-40B4-BE49-F238E27FC236}">
                <a16:creationId xmlns:a16="http://schemas.microsoft.com/office/drawing/2014/main" id="{E85490D9-A33B-4AA8-9866-CED1D1A5D1CA}"/>
              </a:ext>
            </a:extLst>
          </p:cNvPr>
          <p:cNvSpPr/>
          <p:nvPr/>
        </p:nvSpPr>
        <p:spPr>
          <a:xfrm>
            <a:off x="3024909" y="2752515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brir llave 81">
            <a:extLst>
              <a:ext uri="{FF2B5EF4-FFF2-40B4-BE49-F238E27FC236}">
                <a16:creationId xmlns:a16="http://schemas.microsoft.com/office/drawing/2014/main" id="{5EAED957-466A-4380-BF01-B0B938C2AFD2}"/>
              </a:ext>
            </a:extLst>
          </p:cNvPr>
          <p:cNvSpPr/>
          <p:nvPr/>
        </p:nvSpPr>
        <p:spPr>
          <a:xfrm>
            <a:off x="3007145" y="3849176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brir llave 82">
            <a:extLst>
              <a:ext uri="{FF2B5EF4-FFF2-40B4-BE49-F238E27FC236}">
                <a16:creationId xmlns:a16="http://schemas.microsoft.com/office/drawing/2014/main" id="{E568A0CB-414B-4906-B722-CC1CD3B28434}"/>
              </a:ext>
            </a:extLst>
          </p:cNvPr>
          <p:cNvSpPr/>
          <p:nvPr/>
        </p:nvSpPr>
        <p:spPr>
          <a:xfrm>
            <a:off x="3031899" y="4967885"/>
            <a:ext cx="86497" cy="1096661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6A4F59D1-A6C1-4CE1-A0C4-DFF0BEF4A92D}"/>
              </a:ext>
            </a:extLst>
          </p:cNvPr>
          <p:cNvSpPr txBox="1"/>
          <p:nvPr/>
        </p:nvSpPr>
        <p:spPr>
          <a:xfrm>
            <a:off x="8794176" y="2939703"/>
            <a:ext cx="1656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 Se requiere MÁS de </a:t>
            </a:r>
          </a:p>
          <a:p>
            <a:pPr algn="ctr"/>
            <a:r>
              <a:rPr lang="es-MX" sz="2000" b="1" dirty="0"/>
              <a:t>un entero.</a:t>
            </a:r>
            <a:endParaRPr lang="en-US" sz="2000" b="1" dirty="0"/>
          </a:p>
        </p:txBody>
      </p:sp>
      <p:sp>
        <p:nvSpPr>
          <p:cNvPr id="85" name="Abrir llave 84">
            <a:extLst>
              <a:ext uri="{FF2B5EF4-FFF2-40B4-BE49-F238E27FC236}">
                <a16:creationId xmlns:a16="http://schemas.microsoft.com/office/drawing/2014/main" id="{92441638-F8C8-4E7C-8BEE-6034F1B4C8FE}"/>
              </a:ext>
            </a:extLst>
          </p:cNvPr>
          <p:cNvSpPr/>
          <p:nvPr/>
        </p:nvSpPr>
        <p:spPr>
          <a:xfrm>
            <a:off x="8478597" y="2917714"/>
            <a:ext cx="231186" cy="118247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1D7E390B-8A7D-468D-A43E-987F49E33249}"/>
              </a:ext>
            </a:extLst>
          </p:cNvPr>
          <p:cNvSpPr txBox="1"/>
          <p:nvPr/>
        </p:nvSpPr>
        <p:spPr>
          <a:xfrm>
            <a:off x="9440055" y="4308259"/>
            <a:ext cx="2280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Sólo se requiere de </a:t>
            </a:r>
          </a:p>
          <a:p>
            <a:pPr algn="ctr"/>
            <a:r>
              <a:rPr lang="es-MX" sz="2000" b="1" dirty="0"/>
              <a:t>un entero.</a:t>
            </a:r>
            <a:endParaRPr lang="en-US" sz="2000" b="1" dirty="0"/>
          </a:p>
        </p:txBody>
      </p:sp>
      <p:sp>
        <p:nvSpPr>
          <p:cNvPr id="88" name="Abrir llave 87">
            <a:extLst>
              <a:ext uri="{FF2B5EF4-FFF2-40B4-BE49-F238E27FC236}">
                <a16:creationId xmlns:a16="http://schemas.microsoft.com/office/drawing/2014/main" id="{56A7E159-EE59-4814-B318-D039BB8E9E2C}"/>
              </a:ext>
            </a:extLst>
          </p:cNvPr>
          <p:cNvSpPr/>
          <p:nvPr/>
        </p:nvSpPr>
        <p:spPr>
          <a:xfrm>
            <a:off x="9308505" y="4211051"/>
            <a:ext cx="259491" cy="97324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Abrir llave 88">
            <a:extLst>
              <a:ext uri="{FF2B5EF4-FFF2-40B4-BE49-F238E27FC236}">
                <a16:creationId xmlns:a16="http://schemas.microsoft.com/office/drawing/2014/main" id="{2FB832B4-EEC2-45EE-ADBC-94D467674500}"/>
              </a:ext>
            </a:extLst>
          </p:cNvPr>
          <p:cNvSpPr/>
          <p:nvPr/>
        </p:nvSpPr>
        <p:spPr>
          <a:xfrm>
            <a:off x="8805812" y="5091304"/>
            <a:ext cx="259491" cy="973242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13D601FF-39D2-481F-9D0E-DA4F431E888E}"/>
              </a:ext>
            </a:extLst>
          </p:cNvPr>
          <p:cNvSpPr txBox="1"/>
          <p:nvPr/>
        </p:nvSpPr>
        <p:spPr>
          <a:xfrm>
            <a:off x="9039308" y="5263343"/>
            <a:ext cx="23470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Se escribe diferente </a:t>
            </a:r>
          </a:p>
          <a:p>
            <a:pPr algn="ctr"/>
            <a:r>
              <a:rPr lang="es-MX" sz="2000" b="1" dirty="0"/>
              <a:t>Pero el resultado es </a:t>
            </a:r>
          </a:p>
          <a:p>
            <a:pPr algn="ctr"/>
            <a:r>
              <a:rPr lang="es-MX" sz="2000" b="1" dirty="0"/>
              <a:t>Igual.</a:t>
            </a:r>
            <a:endParaRPr lang="en-US" sz="2000" b="1" dirty="0"/>
          </a:p>
        </p:txBody>
      </p: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CE764785-80DA-4C29-AEE7-A8A7E38F3EA3}"/>
              </a:ext>
            </a:extLst>
          </p:cNvPr>
          <p:cNvGrpSpPr/>
          <p:nvPr/>
        </p:nvGrpSpPr>
        <p:grpSpPr>
          <a:xfrm>
            <a:off x="7163091" y="3703737"/>
            <a:ext cx="91800" cy="338040"/>
            <a:chOff x="7163091" y="3703737"/>
            <a:chExt cx="91800" cy="3380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2A0727C3-1D3C-4429-8993-2772963AAD90}"/>
                    </a:ext>
                  </a:extLst>
                </p14:cNvPr>
                <p14:cNvContentPartPr/>
                <p14:nvPr/>
              </p14:nvContentPartPr>
              <p14:xfrm>
                <a:off x="7182891" y="3739017"/>
                <a:ext cx="12600" cy="97560"/>
              </p14:xfrm>
            </p:contentPart>
          </mc:Choice>
          <mc:Fallback xmlns=""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2A0727C3-1D3C-4429-8993-2772963AAD9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119891" y="3361017"/>
                  <a:ext cx="138240" cy="85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34" name="Entrada de lápiz 33">
                  <a:extLst>
                    <a:ext uri="{FF2B5EF4-FFF2-40B4-BE49-F238E27FC236}">
                      <a16:creationId xmlns:a16="http://schemas.microsoft.com/office/drawing/2014/main" id="{39FE8511-63BD-4519-A1D9-52EF6445C9D5}"/>
                    </a:ext>
                  </a:extLst>
                </p14:cNvPr>
                <p14:cNvContentPartPr/>
                <p14:nvPr/>
              </p14:nvContentPartPr>
              <p14:xfrm>
                <a:off x="7194051" y="3703737"/>
                <a:ext cx="30240" cy="58320"/>
              </p14:xfrm>
            </p:contentPart>
          </mc:Choice>
          <mc:Fallback xmlns="">
            <p:pic>
              <p:nvPicPr>
                <p:cNvPr id="34" name="Entrada de lápiz 33">
                  <a:extLst>
                    <a:ext uri="{FF2B5EF4-FFF2-40B4-BE49-F238E27FC236}">
                      <a16:creationId xmlns:a16="http://schemas.microsoft.com/office/drawing/2014/main" id="{39FE8511-63BD-4519-A1D9-52EF6445C9D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131051" y="3325737"/>
                  <a:ext cx="155880" cy="81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B8C95F36-40F0-4172-9FB3-44931775AB68}"/>
                    </a:ext>
                  </a:extLst>
                </p14:cNvPr>
                <p14:cNvContentPartPr/>
                <p14:nvPr/>
              </p14:nvContentPartPr>
              <p14:xfrm>
                <a:off x="7207011" y="3777897"/>
                <a:ext cx="360" cy="360"/>
              </p14:xfrm>
            </p:contentPart>
          </mc:Choice>
          <mc:Fallback xmlns=""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B8C95F36-40F0-4172-9FB3-44931775AB6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144011" y="339989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7EE42436-002E-4636-8F8D-E28AF58F101E}"/>
                    </a:ext>
                  </a:extLst>
                </p14:cNvPr>
                <p14:cNvContentPartPr/>
                <p14:nvPr/>
              </p14:nvContentPartPr>
              <p14:xfrm>
                <a:off x="7231131" y="3705537"/>
                <a:ext cx="360" cy="36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7EE42436-002E-4636-8F8D-E28AF58F101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168131" y="332753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EA43414B-8E3A-4AEC-BF96-0BD129583BCA}"/>
                    </a:ext>
                  </a:extLst>
                </p14:cNvPr>
                <p14:cNvContentPartPr/>
                <p14:nvPr/>
              </p14:nvContentPartPr>
              <p14:xfrm>
                <a:off x="7221411" y="3705537"/>
                <a:ext cx="10080" cy="36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EA43414B-8E3A-4AEC-BF96-0BD129583BC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158771" y="3327537"/>
                  <a:ext cx="13572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3">
              <p14:nvContentPartPr>
                <p14:cNvPr id="38" name="Entrada de lápiz 37">
                  <a:extLst>
                    <a:ext uri="{FF2B5EF4-FFF2-40B4-BE49-F238E27FC236}">
                      <a16:creationId xmlns:a16="http://schemas.microsoft.com/office/drawing/2014/main" id="{60C568EA-50F2-46E9-B775-240695176CD5}"/>
                    </a:ext>
                  </a:extLst>
                </p14:cNvPr>
                <p14:cNvContentPartPr/>
                <p14:nvPr/>
              </p14:nvContentPartPr>
              <p14:xfrm>
                <a:off x="7180011" y="3705537"/>
                <a:ext cx="63360" cy="168840"/>
              </p14:xfrm>
            </p:contentPart>
          </mc:Choice>
          <mc:Fallback xmlns="">
            <p:pic>
              <p:nvPicPr>
                <p:cNvPr id="38" name="Entrada de lápiz 37">
                  <a:extLst>
                    <a:ext uri="{FF2B5EF4-FFF2-40B4-BE49-F238E27FC236}">
                      <a16:creationId xmlns:a16="http://schemas.microsoft.com/office/drawing/2014/main" id="{60C568EA-50F2-46E9-B775-240695176CD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117371" y="3327537"/>
                  <a:ext cx="189000" cy="9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5">
              <p14:nvContentPartPr>
                <p14:cNvPr id="40" name="Entrada de lápiz 39">
                  <a:extLst>
                    <a:ext uri="{FF2B5EF4-FFF2-40B4-BE49-F238E27FC236}">
                      <a16:creationId xmlns:a16="http://schemas.microsoft.com/office/drawing/2014/main" id="{121E1082-7150-44CE-841B-6B565C3C60B3}"/>
                    </a:ext>
                  </a:extLst>
                </p14:cNvPr>
                <p14:cNvContentPartPr/>
                <p14:nvPr/>
              </p14:nvContentPartPr>
              <p14:xfrm>
                <a:off x="7243011" y="3813897"/>
                <a:ext cx="360" cy="360"/>
              </p14:xfrm>
            </p:contentPart>
          </mc:Choice>
          <mc:Fallback xmlns="">
            <p:pic>
              <p:nvPicPr>
                <p:cNvPr id="40" name="Entrada de lápiz 39">
                  <a:extLst>
                    <a:ext uri="{FF2B5EF4-FFF2-40B4-BE49-F238E27FC236}">
                      <a16:creationId xmlns:a16="http://schemas.microsoft.com/office/drawing/2014/main" id="{121E1082-7150-44CE-841B-6B565C3C60B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180011" y="343589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7">
              <p14:nvContentPartPr>
                <p14:cNvPr id="46" name="Entrada de lápiz 45">
                  <a:extLst>
                    <a:ext uri="{FF2B5EF4-FFF2-40B4-BE49-F238E27FC236}">
                      <a16:creationId xmlns:a16="http://schemas.microsoft.com/office/drawing/2014/main" id="{A019B5F6-BE97-464F-BB9B-9784C64DBCB7}"/>
                    </a:ext>
                  </a:extLst>
                </p14:cNvPr>
                <p14:cNvContentPartPr/>
                <p14:nvPr/>
              </p14:nvContentPartPr>
              <p14:xfrm>
                <a:off x="7217811" y="3790857"/>
                <a:ext cx="25560" cy="23400"/>
              </p14:xfrm>
            </p:contentPart>
          </mc:Choice>
          <mc:Fallback xmlns="">
            <p:pic>
              <p:nvPicPr>
                <p:cNvPr id="46" name="Entrada de lápiz 45">
                  <a:extLst>
                    <a:ext uri="{FF2B5EF4-FFF2-40B4-BE49-F238E27FC236}">
                      <a16:creationId xmlns:a16="http://schemas.microsoft.com/office/drawing/2014/main" id="{A019B5F6-BE97-464F-BB9B-9784C64DBCB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154811" y="3412857"/>
                  <a:ext cx="151200" cy="77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9">
              <p14:nvContentPartPr>
                <p14:cNvPr id="91" name="Entrada de lápiz 90">
                  <a:extLst>
                    <a:ext uri="{FF2B5EF4-FFF2-40B4-BE49-F238E27FC236}">
                      <a16:creationId xmlns:a16="http://schemas.microsoft.com/office/drawing/2014/main" id="{7B52281C-FAB9-4041-BCBC-02E58D68DA35}"/>
                    </a:ext>
                  </a:extLst>
                </p14:cNvPr>
                <p14:cNvContentPartPr/>
                <p14:nvPr/>
              </p14:nvContentPartPr>
              <p14:xfrm>
                <a:off x="7207011" y="3777897"/>
                <a:ext cx="18720" cy="15120"/>
              </p14:xfrm>
            </p:contentPart>
          </mc:Choice>
          <mc:Fallback xmlns="">
            <p:pic>
              <p:nvPicPr>
                <p:cNvPr id="91" name="Entrada de lápiz 90">
                  <a:extLst>
                    <a:ext uri="{FF2B5EF4-FFF2-40B4-BE49-F238E27FC236}">
                      <a16:creationId xmlns:a16="http://schemas.microsoft.com/office/drawing/2014/main" id="{7B52281C-FAB9-4041-BCBC-02E58D68DA3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144011" y="3399897"/>
                  <a:ext cx="144360" cy="77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1">
              <p14:nvContentPartPr>
                <p14:cNvPr id="93" name="Entrada de lápiz 92">
                  <a:extLst>
                    <a:ext uri="{FF2B5EF4-FFF2-40B4-BE49-F238E27FC236}">
                      <a16:creationId xmlns:a16="http://schemas.microsoft.com/office/drawing/2014/main" id="{EFAE017B-2A17-4AC8-AEF9-F1ADDFB5202F}"/>
                    </a:ext>
                  </a:extLst>
                </p14:cNvPr>
                <p14:cNvContentPartPr/>
                <p14:nvPr/>
              </p14:nvContentPartPr>
              <p14:xfrm>
                <a:off x="7214211" y="3765657"/>
                <a:ext cx="5040" cy="10080"/>
              </p14:xfrm>
            </p:contentPart>
          </mc:Choice>
          <mc:Fallback xmlns="">
            <p:pic>
              <p:nvPicPr>
                <p:cNvPr id="93" name="Entrada de lápiz 92">
                  <a:extLst>
                    <a:ext uri="{FF2B5EF4-FFF2-40B4-BE49-F238E27FC236}">
                      <a16:creationId xmlns:a16="http://schemas.microsoft.com/office/drawing/2014/main" id="{EFAE017B-2A17-4AC8-AEF9-F1ADDFB5202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151211" y="3387657"/>
                  <a:ext cx="130680" cy="76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3">
              <p14:nvContentPartPr>
                <p14:cNvPr id="94" name="Entrada de lápiz 93">
                  <a:extLst>
                    <a:ext uri="{FF2B5EF4-FFF2-40B4-BE49-F238E27FC236}">
                      <a16:creationId xmlns:a16="http://schemas.microsoft.com/office/drawing/2014/main" id="{C3C4ED75-CDC5-47B6-985A-0C3E3DFC55B0}"/>
                    </a:ext>
                  </a:extLst>
                </p14:cNvPr>
                <p14:cNvContentPartPr/>
                <p14:nvPr/>
              </p14:nvContentPartPr>
              <p14:xfrm>
                <a:off x="7207011" y="3765657"/>
                <a:ext cx="360" cy="360"/>
              </p14:xfrm>
            </p:contentPart>
          </mc:Choice>
          <mc:Fallback xmlns="">
            <p:pic>
              <p:nvPicPr>
                <p:cNvPr id="94" name="Entrada de lápiz 93">
                  <a:extLst>
                    <a:ext uri="{FF2B5EF4-FFF2-40B4-BE49-F238E27FC236}">
                      <a16:creationId xmlns:a16="http://schemas.microsoft.com/office/drawing/2014/main" id="{C3C4ED75-CDC5-47B6-985A-0C3E3DFC55B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144011" y="338765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5">
              <p14:nvContentPartPr>
                <p14:cNvPr id="96" name="Entrada de lápiz 95">
                  <a:extLst>
                    <a:ext uri="{FF2B5EF4-FFF2-40B4-BE49-F238E27FC236}">
                      <a16:creationId xmlns:a16="http://schemas.microsoft.com/office/drawing/2014/main" id="{927365B9-05A1-4CF3-94D0-8BB87FECD1E8}"/>
                    </a:ext>
                  </a:extLst>
                </p14:cNvPr>
                <p14:cNvContentPartPr/>
                <p14:nvPr/>
              </p14:nvContentPartPr>
              <p14:xfrm>
                <a:off x="7194771" y="3897057"/>
                <a:ext cx="7920" cy="37440"/>
              </p14:xfrm>
            </p:contentPart>
          </mc:Choice>
          <mc:Fallback xmlns="">
            <p:pic>
              <p:nvPicPr>
                <p:cNvPr id="96" name="Entrada de lápiz 95">
                  <a:extLst>
                    <a:ext uri="{FF2B5EF4-FFF2-40B4-BE49-F238E27FC236}">
                      <a16:creationId xmlns:a16="http://schemas.microsoft.com/office/drawing/2014/main" id="{927365B9-05A1-4CF3-94D0-8BB87FECD1E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131771" y="3519417"/>
                  <a:ext cx="133560" cy="79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7">
              <p14:nvContentPartPr>
                <p14:cNvPr id="97" name="Entrada de lápiz 96">
                  <a:extLst>
                    <a:ext uri="{FF2B5EF4-FFF2-40B4-BE49-F238E27FC236}">
                      <a16:creationId xmlns:a16="http://schemas.microsoft.com/office/drawing/2014/main" id="{30C662AB-902E-46C9-8DB7-C6467E2F7F0C}"/>
                    </a:ext>
                  </a:extLst>
                </p14:cNvPr>
                <p14:cNvContentPartPr/>
                <p14:nvPr/>
              </p14:nvContentPartPr>
              <p14:xfrm>
                <a:off x="7169931" y="3885897"/>
                <a:ext cx="73440" cy="155880"/>
              </p14:xfrm>
            </p:contentPart>
          </mc:Choice>
          <mc:Fallback xmlns="">
            <p:pic>
              <p:nvPicPr>
                <p:cNvPr id="97" name="Entrada de lápiz 96">
                  <a:extLst>
                    <a:ext uri="{FF2B5EF4-FFF2-40B4-BE49-F238E27FC236}">
                      <a16:creationId xmlns:a16="http://schemas.microsoft.com/office/drawing/2014/main" id="{30C662AB-902E-46C9-8DB7-C6467E2F7F0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106931" y="3508257"/>
                  <a:ext cx="199080" cy="91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9">
              <p14:nvContentPartPr>
                <p14:cNvPr id="98" name="Entrada de lápiz 97">
                  <a:extLst>
                    <a:ext uri="{FF2B5EF4-FFF2-40B4-BE49-F238E27FC236}">
                      <a16:creationId xmlns:a16="http://schemas.microsoft.com/office/drawing/2014/main" id="{1BDB5C0B-9BDB-4F6A-AAAF-EB990B0BDF5D}"/>
                    </a:ext>
                  </a:extLst>
                </p14:cNvPr>
                <p14:cNvContentPartPr/>
                <p14:nvPr/>
              </p14:nvContentPartPr>
              <p14:xfrm>
                <a:off x="7231131" y="3910017"/>
                <a:ext cx="360" cy="360"/>
              </p14:xfrm>
            </p:contentPart>
          </mc:Choice>
          <mc:Fallback xmlns="">
            <p:pic>
              <p:nvPicPr>
                <p:cNvPr id="98" name="Entrada de lápiz 97">
                  <a:extLst>
                    <a:ext uri="{FF2B5EF4-FFF2-40B4-BE49-F238E27FC236}">
                      <a16:creationId xmlns:a16="http://schemas.microsoft.com/office/drawing/2014/main" id="{1BDB5C0B-9BDB-4F6A-AAAF-EB990B0BDF5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168131" y="353237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1">
              <p14:nvContentPartPr>
                <p14:cNvPr id="99" name="Entrada de lápiz 98">
                  <a:extLst>
                    <a:ext uri="{FF2B5EF4-FFF2-40B4-BE49-F238E27FC236}">
                      <a16:creationId xmlns:a16="http://schemas.microsoft.com/office/drawing/2014/main" id="{B06B9652-9032-4235-A853-09960D121844}"/>
                    </a:ext>
                  </a:extLst>
                </p14:cNvPr>
                <p14:cNvContentPartPr/>
                <p14:nvPr/>
              </p14:nvContentPartPr>
              <p14:xfrm>
                <a:off x="7231131" y="3910017"/>
                <a:ext cx="360" cy="360"/>
              </p14:xfrm>
            </p:contentPart>
          </mc:Choice>
          <mc:Fallback xmlns="">
            <p:pic>
              <p:nvPicPr>
                <p:cNvPr id="99" name="Entrada de lápiz 98">
                  <a:extLst>
                    <a:ext uri="{FF2B5EF4-FFF2-40B4-BE49-F238E27FC236}">
                      <a16:creationId xmlns:a16="http://schemas.microsoft.com/office/drawing/2014/main" id="{B06B9652-9032-4235-A853-09960D12184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168131" y="353237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2">
              <p14:nvContentPartPr>
                <p14:cNvPr id="100" name="Entrada de lápiz 99">
                  <a:extLst>
                    <a:ext uri="{FF2B5EF4-FFF2-40B4-BE49-F238E27FC236}">
                      <a16:creationId xmlns:a16="http://schemas.microsoft.com/office/drawing/2014/main" id="{EE632E64-187A-47B2-8F9C-72B2DF61DD6C}"/>
                    </a:ext>
                  </a:extLst>
                </p14:cNvPr>
                <p14:cNvContentPartPr/>
                <p14:nvPr/>
              </p14:nvContentPartPr>
              <p14:xfrm>
                <a:off x="7187211" y="3859257"/>
                <a:ext cx="43920" cy="118080"/>
              </p14:xfrm>
            </p:contentPart>
          </mc:Choice>
          <mc:Fallback xmlns="">
            <p:pic>
              <p:nvPicPr>
                <p:cNvPr id="100" name="Entrada de lápiz 99">
                  <a:extLst>
                    <a:ext uri="{FF2B5EF4-FFF2-40B4-BE49-F238E27FC236}">
                      <a16:creationId xmlns:a16="http://schemas.microsoft.com/office/drawing/2014/main" id="{EE632E64-187A-47B2-8F9C-72B2DF61DD6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124571" y="3481617"/>
                  <a:ext cx="169560" cy="87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4">
              <p14:nvContentPartPr>
                <p14:cNvPr id="101" name="Entrada de lápiz 100">
                  <a:extLst>
                    <a:ext uri="{FF2B5EF4-FFF2-40B4-BE49-F238E27FC236}">
                      <a16:creationId xmlns:a16="http://schemas.microsoft.com/office/drawing/2014/main" id="{6A4FC167-9179-4FB2-BBBA-F5F0BA310604}"/>
                    </a:ext>
                  </a:extLst>
                </p14:cNvPr>
                <p14:cNvContentPartPr/>
                <p14:nvPr/>
              </p14:nvContentPartPr>
              <p14:xfrm>
                <a:off x="7163091" y="3880497"/>
                <a:ext cx="44280" cy="18360"/>
              </p14:xfrm>
            </p:contentPart>
          </mc:Choice>
          <mc:Fallback xmlns="">
            <p:pic>
              <p:nvPicPr>
                <p:cNvPr id="101" name="Entrada de lápiz 100">
                  <a:extLst>
                    <a:ext uri="{FF2B5EF4-FFF2-40B4-BE49-F238E27FC236}">
                      <a16:creationId xmlns:a16="http://schemas.microsoft.com/office/drawing/2014/main" id="{6A4FC167-9179-4FB2-BBBA-F5F0BA31060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100451" y="3502857"/>
                  <a:ext cx="169920" cy="77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6">
              <p14:nvContentPartPr>
                <p14:cNvPr id="103" name="Entrada de lápiz 102">
                  <a:extLst>
                    <a:ext uri="{FF2B5EF4-FFF2-40B4-BE49-F238E27FC236}">
                      <a16:creationId xmlns:a16="http://schemas.microsoft.com/office/drawing/2014/main" id="{59590907-3C34-40D8-9105-6E604FA25F47}"/>
                    </a:ext>
                  </a:extLst>
                </p14:cNvPr>
                <p14:cNvContentPartPr/>
                <p14:nvPr/>
              </p14:nvContentPartPr>
              <p14:xfrm>
                <a:off x="7194771" y="3780057"/>
                <a:ext cx="7920" cy="10080"/>
              </p14:xfrm>
            </p:contentPart>
          </mc:Choice>
          <mc:Fallback xmlns="">
            <p:pic>
              <p:nvPicPr>
                <p:cNvPr id="103" name="Entrada de lápiz 102">
                  <a:extLst>
                    <a:ext uri="{FF2B5EF4-FFF2-40B4-BE49-F238E27FC236}">
                      <a16:creationId xmlns:a16="http://schemas.microsoft.com/office/drawing/2014/main" id="{59590907-3C34-40D8-9105-6E604FA25F4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131771" y="3402417"/>
                  <a:ext cx="133560" cy="76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8">
              <p14:nvContentPartPr>
                <p14:cNvPr id="104" name="Entrada de lápiz 103">
                  <a:extLst>
                    <a:ext uri="{FF2B5EF4-FFF2-40B4-BE49-F238E27FC236}">
                      <a16:creationId xmlns:a16="http://schemas.microsoft.com/office/drawing/2014/main" id="{4834612F-AC71-46DE-8DC3-379E96A52873}"/>
                    </a:ext>
                  </a:extLst>
                </p14:cNvPr>
                <p14:cNvContentPartPr/>
                <p14:nvPr/>
              </p14:nvContentPartPr>
              <p14:xfrm>
                <a:off x="7207011" y="3724977"/>
                <a:ext cx="360" cy="5040"/>
              </p14:xfrm>
            </p:contentPart>
          </mc:Choice>
          <mc:Fallback xmlns="">
            <p:pic>
              <p:nvPicPr>
                <p:cNvPr id="104" name="Entrada de lápiz 103">
                  <a:extLst>
                    <a:ext uri="{FF2B5EF4-FFF2-40B4-BE49-F238E27FC236}">
                      <a16:creationId xmlns:a16="http://schemas.microsoft.com/office/drawing/2014/main" id="{4834612F-AC71-46DE-8DC3-379E96A5287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144011" y="3346977"/>
                  <a:ext cx="126000" cy="76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0">
              <p14:nvContentPartPr>
                <p14:cNvPr id="106" name="Entrada de lápiz 105">
                  <a:extLst>
                    <a:ext uri="{FF2B5EF4-FFF2-40B4-BE49-F238E27FC236}">
                      <a16:creationId xmlns:a16="http://schemas.microsoft.com/office/drawing/2014/main" id="{6F7D37A4-7D30-41EA-B097-E9F321C73577}"/>
                    </a:ext>
                  </a:extLst>
                </p14:cNvPr>
                <p14:cNvContentPartPr/>
                <p14:nvPr/>
              </p14:nvContentPartPr>
              <p14:xfrm>
                <a:off x="7231131" y="3982377"/>
                <a:ext cx="360" cy="360"/>
              </p14:xfrm>
            </p:contentPart>
          </mc:Choice>
          <mc:Fallback xmlns="">
            <p:pic>
              <p:nvPicPr>
                <p:cNvPr id="106" name="Entrada de lápiz 105">
                  <a:extLst>
                    <a:ext uri="{FF2B5EF4-FFF2-40B4-BE49-F238E27FC236}">
                      <a16:creationId xmlns:a16="http://schemas.microsoft.com/office/drawing/2014/main" id="{6F7D37A4-7D30-41EA-B097-E9F321C7357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168131" y="3604737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2">
              <p14:nvContentPartPr>
                <p14:cNvPr id="107" name="Entrada de lápiz 106">
                  <a:extLst>
                    <a:ext uri="{FF2B5EF4-FFF2-40B4-BE49-F238E27FC236}">
                      <a16:creationId xmlns:a16="http://schemas.microsoft.com/office/drawing/2014/main" id="{CC6D106B-8F1B-403A-8009-FDDC89A3CDCB}"/>
                    </a:ext>
                  </a:extLst>
                </p14:cNvPr>
                <p14:cNvContentPartPr/>
                <p14:nvPr/>
              </p14:nvContentPartPr>
              <p14:xfrm>
                <a:off x="7231131" y="3965457"/>
                <a:ext cx="360" cy="5040"/>
              </p14:xfrm>
            </p:contentPart>
          </mc:Choice>
          <mc:Fallback xmlns="">
            <p:pic>
              <p:nvPicPr>
                <p:cNvPr id="107" name="Entrada de lápiz 106">
                  <a:extLst>
                    <a:ext uri="{FF2B5EF4-FFF2-40B4-BE49-F238E27FC236}">
                      <a16:creationId xmlns:a16="http://schemas.microsoft.com/office/drawing/2014/main" id="{CC6D106B-8F1B-403A-8009-FDDC89A3CDC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68131" y="3587817"/>
                  <a:ext cx="126000" cy="76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4">
              <p14:nvContentPartPr>
                <p14:cNvPr id="108" name="Entrada de lápiz 107">
                  <a:extLst>
                    <a:ext uri="{FF2B5EF4-FFF2-40B4-BE49-F238E27FC236}">
                      <a16:creationId xmlns:a16="http://schemas.microsoft.com/office/drawing/2014/main" id="{6DE43E93-3AD8-4882-AC22-A4AC07E4AFA5}"/>
                    </a:ext>
                  </a:extLst>
                </p14:cNvPr>
                <p14:cNvContentPartPr/>
                <p14:nvPr/>
              </p14:nvContentPartPr>
              <p14:xfrm>
                <a:off x="7231131" y="3941337"/>
                <a:ext cx="360" cy="5040"/>
              </p14:xfrm>
            </p:contentPart>
          </mc:Choice>
          <mc:Fallback xmlns="">
            <p:pic>
              <p:nvPicPr>
                <p:cNvPr id="108" name="Entrada de lápiz 107">
                  <a:extLst>
                    <a:ext uri="{FF2B5EF4-FFF2-40B4-BE49-F238E27FC236}">
                      <a16:creationId xmlns:a16="http://schemas.microsoft.com/office/drawing/2014/main" id="{6DE43E93-3AD8-4882-AC22-A4AC07E4AFA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168131" y="3563697"/>
                  <a:ext cx="126000" cy="76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6">
              <p14:nvContentPartPr>
                <p14:cNvPr id="109" name="Entrada de lápiz 108">
                  <a:extLst>
                    <a:ext uri="{FF2B5EF4-FFF2-40B4-BE49-F238E27FC236}">
                      <a16:creationId xmlns:a16="http://schemas.microsoft.com/office/drawing/2014/main" id="{E57CF30A-02AD-4902-A4E3-27C22C414A31}"/>
                    </a:ext>
                  </a:extLst>
                </p14:cNvPr>
                <p14:cNvContentPartPr/>
                <p14:nvPr/>
              </p14:nvContentPartPr>
              <p14:xfrm>
                <a:off x="7215651" y="3910017"/>
                <a:ext cx="15840" cy="95400"/>
              </p14:xfrm>
            </p:contentPart>
          </mc:Choice>
          <mc:Fallback xmlns="">
            <p:pic>
              <p:nvPicPr>
                <p:cNvPr id="109" name="Entrada de lápiz 108">
                  <a:extLst>
                    <a:ext uri="{FF2B5EF4-FFF2-40B4-BE49-F238E27FC236}">
                      <a16:creationId xmlns:a16="http://schemas.microsoft.com/office/drawing/2014/main" id="{E57CF30A-02AD-4902-A4E3-27C22C414A3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153011" y="3532377"/>
                  <a:ext cx="141480" cy="85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8">
              <p14:nvContentPartPr>
                <p14:cNvPr id="110" name="Entrada de lápiz 109">
                  <a:extLst>
                    <a:ext uri="{FF2B5EF4-FFF2-40B4-BE49-F238E27FC236}">
                      <a16:creationId xmlns:a16="http://schemas.microsoft.com/office/drawing/2014/main" id="{CBFBF034-EDD0-4E3A-98AA-83F321B95FBD}"/>
                    </a:ext>
                  </a:extLst>
                </p14:cNvPr>
                <p14:cNvContentPartPr/>
                <p14:nvPr/>
              </p14:nvContentPartPr>
              <p14:xfrm>
                <a:off x="7243011" y="3910017"/>
                <a:ext cx="9720" cy="12600"/>
              </p14:xfrm>
            </p:contentPart>
          </mc:Choice>
          <mc:Fallback xmlns="">
            <p:pic>
              <p:nvPicPr>
                <p:cNvPr id="110" name="Entrada de lápiz 109">
                  <a:extLst>
                    <a:ext uri="{FF2B5EF4-FFF2-40B4-BE49-F238E27FC236}">
                      <a16:creationId xmlns:a16="http://schemas.microsoft.com/office/drawing/2014/main" id="{CBFBF034-EDD0-4E3A-98AA-83F321B95FB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180011" y="3532017"/>
                  <a:ext cx="135360" cy="76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0">
              <p14:nvContentPartPr>
                <p14:cNvPr id="111" name="Entrada de lápiz 110">
                  <a:extLst>
                    <a:ext uri="{FF2B5EF4-FFF2-40B4-BE49-F238E27FC236}">
                      <a16:creationId xmlns:a16="http://schemas.microsoft.com/office/drawing/2014/main" id="{F9507CDA-DDDB-48E4-A8CF-EE42494ED28C}"/>
                    </a:ext>
                  </a:extLst>
                </p14:cNvPr>
                <p14:cNvContentPartPr/>
                <p14:nvPr/>
              </p14:nvContentPartPr>
              <p14:xfrm>
                <a:off x="7170291" y="3897777"/>
                <a:ext cx="84600" cy="121680"/>
              </p14:xfrm>
            </p:contentPart>
          </mc:Choice>
          <mc:Fallback xmlns="">
            <p:pic>
              <p:nvPicPr>
                <p:cNvPr id="111" name="Entrada de lápiz 110">
                  <a:extLst>
                    <a:ext uri="{FF2B5EF4-FFF2-40B4-BE49-F238E27FC236}">
                      <a16:creationId xmlns:a16="http://schemas.microsoft.com/office/drawing/2014/main" id="{F9507CDA-DDDB-48E4-A8CF-EE42494ED28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107651" y="3520137"/>
                  <a:ext cx="210240" cy="87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2">
              <p14:nvContentPartPr>
                <p14:cNvPr id="113" name="Entrada de lápiz 112">
                  <a:extLst>
                    <a:ext uri="{FF2B5EF4-FFF2-40B4-BE49-F238E27FC236}">
                      <a16:creationId xmlns:a16="http://schemas.microsoft.com/office/drawing/2014/main" id="{3CEA14C6-5B97-4E86-9295-1D36559129F0}"/>
                    </a:ext>
                  </a:extLst>
                </p14:cNvPr>
                <p14:cNvContentPartPr/>
                <p14:nvPr/>
              </p14:nvContentPartPr>
              <p14:xfrm>
                <a:off x="7207011" y="3724257"/>
                <a:ext cx="37440" cy="101880"/>
              </p14:xfrm>
            </p:contentPart>
          </mc:Choice>
          <mc:Fallback xmlns="">
            <p:pic>
              <p:nvPicPr>
                <p:cNvPr id="113" name="Entrada de lápiz 112">
                  <a:extLst>
                    <a:ext uri="{FF2B5EF4-FFF2-40B4-BE49-F238E27FC236}">
                      <a16:creationId xmlns:a16="http://schemas.microsoft.com/office/drawing/2014/main" id="{3CEA14C6-5B97-4E86-9295-1D36559129F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44011" y="3346617"/>
                  <a:ext cx="163080" cy="85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24" name="Entrada de lápiz 123">
                <a:extLst>
                  <a:ext uri="{FF2B5EF4-FFF2-40B4-BE49-F238E27FC236}">
                    <a16:creationId xmlns:a16="http://schemas.microsoft.com/office/drawing/2014/main" id="{F4CCF87B-6BAC-4A13-A5A8-61906C924A52}"/>
                  </a:ext>
                </a:extLst>
              </p14:cNvPr>
              <p14:cNvContentPartPr/>
              <p14:nvPr/>
            </p14:nvContentPartPr>
            <p14:xfrm>
              <a:off x="7579971" y="5594457"/>
              <a:ext cx="217800" cy="48600"/>
            </p14:xfrm>
          </p:contentPart>
        </mc:Choice>
        <mc:Fallback xmlns="">
          <p:pic>
            <p:nvPicPr>
              <p:cNvPr id="124" name="Entrada de lápiz 123">
                <a:extLst>
                  <a:ext uri="{FF2B5EF4-FFF2-40B4-BE49-F238E27FC236}">
                    <a16:creationId xmlns:a16="http://schemas.microsoft.com/office/drawing/2014/main" id="{F4CCF87B-6BAC-4A13-A5A8-61906C924A5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561971" y="5576817"/>
                <a:ext cx="253440" cy="84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6" name="Grupo 125">
            <a:extLst>
              <a:ext uri="{FF2B5EF4-FFF2-40B4-BE49-F238E27FC236}">
                <a16:creationId xmlns:a16="http://schemas.microsoft.com/office/drawing/2014/main" id="{FCB45C11-C2FB-41EF-A716-E80239AED5DB}"/>
              </a:ext>
            </a:extLst>
          </p:cNvPr>
          <p:cNvGrpSpPr/>
          <p:nvPr/>
        </p:nvGrpSpPr>
        <p:grpSpPr>
          <a:xfrm>
            <a:off x="7567371" y="5449737"/>
            <a:ext cx="251640" cy="61920"/>
            <a:chOff x="7567371" y="5449737"/>
            <a:chExt cx="251640" cy="6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1" name="Entrada de lápiz 120">
                  <a:extLst>
                    <a:ext uri="{FF2B5EF4-FFF2-40B4-BE49-F238E27FC236}">
                      <a16:creationId xmlns:a16="http://schemas.microsoft.com/office/drawing/2014/main" id="{A4CD84B0-AC0E-4091-91F5-6CA85094B0F2}"/>
                    </a:ext>
                  </a:extLst>
                </p14:cNvPr>
                <p14:cNvContentPartPr/>
                <p14:nvPr/>
              </p14:nvContentPartPr>
              <p14:xfrm>
                <a:off x="7591491" y="5462337"/>
                <a:ext cx="360" cy="360"/>
              </p14:xfrm>
            </p:contentPart>
          </mc:Choice>
          <mc:Fallback xmlns="">
            <p:pic>
              <p:nvPicPr>
                <p:cNvPr id="121" name="Entrada de lápiz 120">
                  <a:extLst>
                    <a:ext uri="{FF2B5EF4-FFF2-40B4-BE49-F238E27FC236}">
                      <a16:creationId xmlns:a16="http://schemas.microsoft.com/office/drawing/2014/main" id="{A4CD84B0-AC0E-4091-91F5-6CA85094B0F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573851" y="544433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2" name="Entrada de lápiz 121">
                  <a:extLst>
                    <a:ext uri="{FF2B5EF4-FFF2-40B4-BE49-F238E27FC236}">
                      <a16:creationId xmlns:a16="http://schemas.microsoft.com/office/drawing/2014/main" id="{D4E8466E-885C-44B6-87E7-2DC2E7C243A6}"/>
                    </a:ext>
                  </a:extLst>
                </p14:cNvPr>
                <p14:cNvContentPartPr/>
                <p14:nvPr/>
              </p14:nvContentPartPr>
              <p14:xfrm>
                <a:off x="7663851" y="5462337"/>
                <a:ext cx="155160" cy="49320"/>
              </p14:xfrm>
            </p:contentPart>
          </mc:Choice>
          <mc:Fallback xmlns="">
            <p:pic>
              <p:nvPicPr>
                <p:cNvPr id="122" name="Entrada de lápiz 121">
                  <a:extLst>
                    <a:ext uri="{FF2B5EF4-FFF2-40B4-BE49-F238E27FC236}">
                      <a16:creationId xmlns:a16="http://schemas.microsoft.com/office/drawing/2014/main" id="{D4E8466E-885C-44B6-87E7-2DC2E7C243A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46211" y="5444337"/>
                  <a:ext cx="19080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5" name="Entrada de lápiz 124">
                  <a:extLst>
                    <a:ext uri="{FF2B5EF4-FFF2-40B4-BE49-F238E27FC236}">
                      <a16:creationId xmlns:a16="http://schemas.microsoft.com/office/drawing/2014/main" id="{E10A1C47-DD12-42BE-AF43-77C7782EFB4C}"/>
                    </a:ext>
                  </a:extLst>
                </p14:cNvPr>
                <p14:cNvContentPartPr/>
                <p14:nvPr/>
              </p14:nvContentPartPr>
              <p14:xfrm>
                <a:off x="7567371" y="5449737"/>
                <a:ext cx="211680" cy="49320"/>
              </p14:xfrm>
            </p:contentPart>
          </mc:Choice>
          <mc:Fallback xmlns="">
            <p:pic>
              <p:nvPicPr>
                <p:cNvPr id="125" name="Entrada de lápiz 124">
                  <a:extLst>
                    <a:ext uri="{FF2B5EF4-FFF2-40B4-BE49-F238E27FC236}">
                      <a16:creationId xmlns:a16="http://schemas.microsoft.com/office/drawing/2014/main" id="{E10A1C47-DD12-42BE-AF43-77C7782EFB4C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549731" y="5432097"/>
                  <a:ext cx="247320" cy="84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8269971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299</TotalTime>
  <Words>104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Corbel</vt:lpstr>
      <vt:lpstr>Base</vt:lpstr>
      <vt:lpstr>MATEMÁTICAS  1,2 Y 3</vt:lpstr>
      <vt:lpstr>TEMA: TIPO DE FRACCIONES.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2021-12-06T14:44:15Z</dcterms:created>
  <dcterms:modified xsi:type="dcterms:W3CDTF">2021-12-06T21:08:31Z</dcterms:modified>
</cp:coreProperties>
</file>