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7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1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36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7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51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6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5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4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6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5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8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3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8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7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732E3-DAB4-4DED-9E4E-5AA099FCE74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FAA30-23E6-4C3C-9865-DA9CC0793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MATEMÁTICAS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F6087D-D6D7-457D-A4B2-8F9759C18B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MTRA. Brenda Lizbeth Rugerio Cortes.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4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ta de fracciones — Matemáticas18">
            <a:extLst>
              <a:ext uri="{FF2B5EF4-FFF2-40B4-BE49-F238E27FC236}">
                <a16:creationId xmlns:a16="http://schemas.microsoft.com/office/drawing/2014/main" id="{425F65C9-5195-4BF1-B2CD-B2F33A5EC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19" r="-225" b="22342"/>
          <a:stretch/>
        </p:blipFill>
        <p:spPr bwMode="auto">
          <a:xfrm>
            <a:off x="1513702" y="2057400"/>
            <a:ext cx="9651585" cy="42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8925B2-CF75-4EC8-87CF-0F6C0661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>
                <a:solidFill>
                  <a:srgbClr val="FF0000"/>
                </a:solidFill>
              </a:rPr>
              <a:t>Resta de fracciones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65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D14C0-A809-4E87-90D6-8264509C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1" y="451906"/>
            <a:ext cx="8610600" cy="1293028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u="sng" dirty="0">
                <a:solidFill>
                  <a:schemeClr val="accent6">
                    <a:lumMod val="75000"/>
                  </a:schemeClr>
                </a:solidFill>
              </a:rPr>
              <a:t>Con método mariposa.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Micrositio Matemáticas Tamayo » Suma y resta de fracciones">
            <a:extLst>
              <a:ext uri="{FF2B5EF4-FFF2-40B4-BE49-F238E27FC236}">
                <a16:creationId xmlns:a16="http://schemas.microsoft.com/office/drawing/2014/main" id="{F235948B-97D5-4229-B65B-C627AC2DE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13333" r="1937" b="5765"/>
          <a:stretch/>
        </p:blipFill>
        <p:spPr bwMode="auto">
          <a:xfrm>
            <a:off x="2147330" y="1744934"/>
            <a:ext cx="7695170" cy="49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2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ítulo 43">
            <a:extLst>
              <a:ext uri="{FF2B5EF4-FFF2-40B4-BE49-F238E27FC236}">
                <a16:creationId xmlns:a16="http://schemas.microsoft.com/office/drawing/2014/main" id="{ABEBB82A-3DB7-4D45-A9AE-08CCB1CD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81" y="0"/>
            <a:ext cx="10515600" cy="1325563"/>
          </a:xfrm>
        </p:spPr>
        <p:txBody>
          <a:bodyPr/>
          <a:lstStyle/>
          <a:p>
            <a:r>
              <a:rPr lang="es-MX" u="sng" dirty="0">
                <a:solidFill>
                  <a:srgbClr val="7030A0"/>
                </a:solidFill>
              </a:rPr>
              <a:t>Con fracción equivalente.</a:t>
            </a:r>
            <a:endParaRPr lang="en-US" u="sng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Marcador de contenido 44">
                <a:extLst>
                  <a:ext uri="{FF2B5EF4-FFF2-40B4-BE49-F238E27FC236}">
                    <a16:creationId xmlns:a16="http://schemas.microsoft.com/office/drawing/2014/main" id="{43B1B869-F792-4395-87FA-976C44E0A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5499" y="1325563"/>
                <a:ext cx="10965873" cy="3075276"/>
              </a:xfrm>
            </p:spPr>
            <p:txBody>
              <a:bodyPr>
                <a:normAutofit fontScale="925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s-MX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 </m:t>
                    </m:r>
                    <m:f>
                      <m:fPr>
                        <m:ctrlP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s-MX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s-MX" sz="3600" dirty="0">
                    <a:solidFill>
                      <a:prstClr val="black"/>
                    </a:solidFill>
                    <a:latin typeface="Calibri" panose="020F0502020204030204"/>
                  </a:rPr>
                  <a:t>Las fracciones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MX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MX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MX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MX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MX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s-MX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se van a volver equivalentes,</a:t>
                </a:r>
                <a:r>
                  <a:rPr kumimoji="0" lang="es-MX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en este caso tenemos que volver igual el denominador, lo realizamos mediante una multiplicación de la siguiente manera:</a:t>
                </a:r>
                <a:endPara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5" name="Marcador de contenido 44">
                <a:extLst>
                  <a:ext uri="{FF2B5EF4-FFF2-40B4-BE49-F238E27FC236}">
                    <a16:creationId xmlns:a16="http://schemas.microsoft.com/office/drawing/2014/main" id="{43B1B869-F792-4395-87FA-976C44E0A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499" y="1325563"/>
                <a:ext cx="10965873" cy="3075276"/>
              </a:xfrm>
              <a:blipFill>
                <a:blip r:embed="rId2"/>
                <a:stretch>
                  <a:fillRect l="-1501" t="-396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E77CFC20-6523-42C6-8D85-8E2D33B8364D}"/>
                  </a:ext>
                </a:extLst>
              </p:cNvPr>
              <p:cNvSpPr txBox="1"/>
              <p:nvPr/>
            </p:nvSpPr>
            <p:spPr>
              <a:xfrm>
                <a:off x="5272569" y="4131654"/>
                <a:ext cx="1646861" cy="583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3∗7</m:t>
                          </m:r>
                        </m:num>
                        <m:den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4∗7</m:t>
                          </m:r>
                        </m:den>
                      </m:f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  −  </m:t>
                      </m:r>
                      <m:f>
                        <m:fPr>
                          <m:ctrlPr>
                            <a:rPr lang="es-MX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5∗4</m:t>
                          </m:r>
                        </m:num>
                        <m:den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7∗4</m:t>
                          </m:r>
                        </m:den>
                      </m:f>
                    </m:oMath>
                  </m:oMathPara>
                </a14:m>
                <a:endParaRPr lang="es-MX" sz="20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E77CFC20-6523-42C6-8D85-8E2D33B83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569" y="4131654"/>
                <a:ext cx="1646861" cy="583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096599D-CEC1-4860-BCC3-D1CD3FC80CCF}"/>
                  </a:ext>
                </a:extLst>
              </p:cNvPr>
              <p:cNvSpPr txBox="1"/>
              <p:nvPr/>
            </p:nvSpPr>
            <p:spPr>
              <a:xfrm>
                <a:off x="4718050" y="5029200"/>
                <a:ext cx="3537443" cy="612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  −  </m:t>
                    </m:r>
                    <m:f>
                      <m:f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dirty="0" smtClean="0">
                            <a:latin typeface="Cambria Math" panose="02040503050406030204" pitchFamily="18" charset="0"/>
                          </a:rPr>
                          <m:t>21−20</m:t>
                        </m:r>
                      </m:num>
                      <m:den>
                        <m:r>
                          <a:rPr lang="es-MX" sz="2800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s-MX" sz="280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s-MX" sz="28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096599D-CEC1-4860-BCC3-D1CD3FC80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5029200"/>
                <a:ext cx="3537443" cy="612219"/>
              </a:xfrm>
              <a:prstGeom prst="rect">
                <a:avLst/>
              </a:prstGeom>
              <a:blipFill>
                <a:blip r:embed="rId4"/>
                <a:stretch>
                  <a:fillRect l="-172" t="-5000" b="-18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126067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452</TotalTime>
  <Words>68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Century Gothic</vt:lpstr>
      <vt:lpstr>Estela de condensación</vt:lpstr>
      <vt:lpstr>MATEMÁTICAS</vt:lpstr>
      <vt:lpstr>Resta de fracciones.</vt:lpstr>
      <vt:lpstr> Con método mariposa.</vt:lpstr>
      <vt:lpstr>Con fracción equivalente.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</dc:title>
  <dc:creator>Brenda Lizbeth Rugerio Cortes</dc:creator>
  <cp:lastModifiedBy>Brenda Lizbeth Rugerio Cortes</cp:lastModifiedBy>
  <cp:revision>4</cp:revision>
  <dcterms:created xsi:type="dcterms:W3CDTF">2022-01-10T20:54:20Z</dcterms:created>
  <dcterms:modified xsi:type="dcterms:W3CDTF">2022-01-17T20:36:25Z</dcterms:modified>
</cp:coreProperties>
</file>