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2955" autoAdjust="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4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5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6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7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8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7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182B11-80D8-4F10-875F-D53B3CFA2564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12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package" Target="../embeddings/Microsoft_Excel_Worksheet4.xlsx"/><Relationship Id="rId5" Type="http://schemas.openxmlformats.org/officeDocument/2006/relationships/package" Target="../embeddings/Microsoft_Excel_Worksheet1.xlsx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FB0E7-0D75-4567-BA3C-1862E11D2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753" y="1642534"/>
            <a:ext cx="7260494" cy="1786466"/>
          </a:xfrm>
        </p:spPr>
        <p:txBody>
          <a:bodyPr/>
          <a:lstStyle/>
          <a:p>
            <a:r>
              <a:rPr lang="es-MX" sz="6600" dirty="0">
                <a:solidFill>
                  <a:schemeClr val="tx1"/>
                </a:solidFill>
              </a:rPr>
              <a:t>Matemáticas 1, 2 y 3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F61281-507E-4468-B1E2-64F76C15F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Mtra. Brenda Libeth Rugerio Cortes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2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320EC-20F4-44AB-8B71-2C052708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>
                <a:solidFill>
                  <a:srgbClr val="FF0000"/>
                </a:solidFill>
              </a:rPr>
              <a:t>La multiplicación.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49C510-60A2-4A6F-A698-171BF1070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5" t="13714" r="1748" b="59834"/>
          <a:stretch/>
        </p:blipFill>
        <p:spPr>
          <a:xfrm>
            <a:off x="1098274" y="2754978"/>
            <a:ext cx="9995452" cy="27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B211C-3CAA-41CA-9494-BCF47B87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Elementos de la multiplicación.</a:t>
            </a:r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734EEC3-A934-422E-9185-88DCACB6A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85" t="46358" r="21743" b="12453"/>
          <a:stretch/>
        </p:blipFill>
        <p:spPr>
          <a:xfrm>
            <a:off x="1636801" y="2499666"/>
            <a:ext cx="8395095" cy="35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2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4F950-B6E2-4255-9305-7BE48A45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4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96D8B-4297-4A9C-BA6C-A88DC730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14171"/>
          </a:xfrm>
        </p:spPr>
        <p:txBody>
          <a:bodyPr>
            <a:normAutofit/>
          </a:bodyPr>
          <a:lstStyle/>
          <a:p>
            <a:r>
              <a:rPr lang="es-MX" dirty="0"/>
              <a:t>Los alumnos resolverán las siguientes multiplicaciones en su libreta.</a:t>
            </a:r>
          </a:p>
          <a:p>
            <a:endParaRPr lang="es-MX" dirty="0"/>
          </a:p>
          <a:p>
            <a:endParaRPr lang="en-US" dirty="0"/>
          </a:p>
        </p:txBody>
      </p:sp>
      <p:pic>
        <p:nvPicPr>
          <p:cNvPr id="2050" name="CuadroTexto 1">
            <a:extLst>
              <a:ext uri="{FF2B5EF4-FFF2-40B4-BE49-F238E27FC236}">
                <a16:creationId xmlns:a16="http://schemas.microsoft.com/office/drawing/2014/main" id="{7EC39CB7-A7F3-4083-8408-09749E05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525"/>
            <a:ext cx="161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CDACD4B-92DE-44A2-8D42-A35F0F56A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43469"/>
              </p:ext>
            </p:extLst>
          </p:nvPr>
        </p:nvGraphicFramePr>
        <p:xfrm>
          <a:off x="1611589" y="3221121"/>
          <a:ext cx="1570971" cy="101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52302" imgH="485911" progId="Excel.Sheet.12">
                  <p:embed/>
                </p:oleObj>
              </mc:Choice>
              <mc:Fallback>
                <p:oleObj name="Worksheet" r:id="rId3" imgW="752302" imgH="485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1589" y="3221121"/>
                        <a:ext cx="1570971" cy="1014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F65B308-8F18-47DA-B948-E404DC12F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190760"/>
              </p:ext>
            </p:extLst>
          </p:nvPr>
        </p:nvGraphicFramePr>
        <p:xfrm>
          <a:off x="5310513" y="3221122"/>
          <a:ext cx="1570971" cy="101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52302" imgH="485911" progId="Excel.Sheet.12">
                  <p:embed/>
                </p:oleObj>
              </mc:Choice>
              <mc:Fallback>
                <p:oleObj name="Worksheet" r:id="rId5" imgW="752302" imgH="485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0513" y="3221122"/>
                        <a:ext cx="1570971" cy="101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014B5C1-1B05-4A79-BEA9-B49813D69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29600"/>
              </p:ext>
            </p:extLst>
          </p:nvPr>
        </p:nvGraphicFramePr>
        <p:xfrm>
          <a:off x="8685549" y="3221122"/>
          <a:ext cx="1570971" cy="101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752302" imgH="485911" progId="Excel.Sheet.12">
                  <p:embed/>
                </p:oleObj>
              </mc:Choice>
              <mc:Fallback>
                <p:oleObj name="Worksheet" r:id="rId7" imgW="752302" imgH="485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685549" y="3221122"/>
                        <a:ext cx="1570971" cy="101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AACA6BD1-7714-4288-8C57-5D2CF9599F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989089"/>
              </p:ext>
            </p:extLst>
          </p:nvPr>
        </p:nvGraphicFramePr>
        <p:xfrm>
          <a:off x="3600760" y="4530424"/>
          <a:ext cx="1570971" cy="101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752302" imgH="485911" progId="Excel.Sheet.12">
                  <p:embed/>
                </p:oleObj>
              </mc:Choice>
              <mc:Fallback>
                <p:oleObj name="Worksheet" r:id="rId9" imgW="752302" imgH="4859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00760" y="4530424"/>
                        <a:ext cx="1570971" cy="101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CEE84555-7BD6-4280-A68F-EA2A30FCE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92288"/>
              </p:ext>
            </p:extLst>
          </p:nvPr>
        </p:nvGraphicFramePr>
        <p:xfrm>
          <a:off x="7114578" y="4538274"/>
          <a:ext cx="1570971" cy="101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752302" imgH="485911" progId="Excel.Sheet.12">
                  <p:embed/>
                </p:oleObj>
              </mc:Choice>
              <mc:Fallback>
                <p:oleObj name="Worksheet" r:id="rId11" imgW="752302" imgH="485911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6F65B308-8F18-47DA-B948-E404DC12F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14578" y="4538274"/>
                        <a:ext cx="1570971" cy="1014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95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E860-494E-4D9E-A44A-B8AD78C6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Tarea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9120D-78C6-45EE-A3CC-8ED4E3B6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3600" dirty="0">
                <a:solidFill>
                  <a:srgbClr val="FF0000"/>
                </a:solidFill>
              </a:rPr>
              <a:t>Tarea 5:</a:t>
            </a:r>
          </a:p>
          <a:p>
            <a:endParaRPr lang="es-MX" dirty="0"/>
          </a:p>
          <a:p>
            <a:pPr marL="0" indent="0" algn="ctr">
              <a:buNone/>
            </a:pPr>
            <a:r>
              <a:rPr lang="es-MX" sz="3200" dirty="0"/>
              <a:t> Revisar el blog y enviar actividad 4 </a:t>
            </a:r>
            <a:r>
              <a:rPr lang="es-MX" sz="3200"/>
              <a:t>al correo,  para quienes </a:t>
            </a:r>
            <a:r>
              <a:rPr lang="es-MX" sz="3200" dirty="0"/>
              <a:t>no terminaron en clase.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7639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661</TotalTime>
  <Words>54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Garamond</vt:lpstr>
      <vt:lpstr>Orgánico</vt:lpstr>
      <vt:lpstr>Worksheet</vt:lpstr>
      <vt:lpstr>Matemáticas 1, 2 y 3 </vt:lpstr>
      <vt:lpstr>La multiplicación.</vt:lpstr>
      <vt:lpstr>Elementos de la multiplicación.</vt:lpstr>
      <vt:lpstr>ACTIVIDAD 4</vt:lpstr>
      <vt:lpstr>Tarea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1, 2 y 3</dc:title>
  <dc:creator>USUARIO</dc:creator>
  <cp:lastModifiedBy>USUARIO</cp:lastModifiedBy>
  <cp:revision>9</cp:revision>
  <dcterms:created xsi:type="dcterms:W3CDTF">2021-11-23T13:20:49Z</dcterms:created>
  <dcterms:modified xsi:type="dcterms:W3CDTF">2021-11-26T17:19:20Z</dcterms:modified>
</cp:coreProperties>
</file>