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92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84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406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427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565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051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371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3761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819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11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127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21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07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795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671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95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8CE1C1-27A8-4E7B-8DA4-7C1B24220A5E}" type="datetimeFigureOut">
              <a:rPr lang="es-MX" smtClean="0"/>
              <a:t>23/05/2022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BA77EC-3A8F-40A8-A6F0-1FD436E5AB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858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796A8-7531-4B45-8671-8AE07BF48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/>
              <a:t>Fracción con potencia de 10 en recta numérica.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9B618E-2E7F-41D8-ABCD-4F4E34CC1A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/>
              <a:t>Matemáticas.</a:t>
            </a:r>
          </a:p>
        </p:txBody>
      </p:sp>
    </p:spTree>
    <p:extLst>
      <p:ext uri="{BB962C8B-B14F-4D97-AF65-F5344CB8AC3E}">
        <p14:creationId xmlns:p14="http://schemas.microsoft.com/office/powerpoint/2010/main" val="100960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5FE1D-05F2-458D-89F8-048CEAE9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3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b="1" i="1" u="sng" dirty="0">
                <a:solidFill>
                  <a:srgbClr val="FF0000"/>
                </a:solidFill>
              </a:rPr>
              <a:t>Lunes 23 de mayo del 2022</a:t>
            </a:r>
            <a:br>
              <a:rPr lang="es-MX" b="1" i="1" u="sng" dirty="0">
                <a:solidFill>
                  <a:srgbClr val="FF0000"/>
                </a:solidFill>
              </a:rPr>
            </a:br>
            <a:r>
              <a:rPr lang="es-MX" b="1" i="1" u="sng" dirty="0">
                <a:solidFill>
                  <a:srgbClr val="FF0000"/>
                </a:solidFill>
              </a:rPr>
              <a:t>Continuación del tema 5 de fracciones </a:t>
            </a:r>
            <a:endParaRPr lang="es-MX" b="1" i="1" dirty="0">
              <a:solidFill>
                <a:srgbClr val="FF000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593CD51-09DF-4C45-9BC1-0BC355EE4B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365" y="1515876"/>
            <a:ext cx="8821270" cy="5151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626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Números decimales en la recta numérica y su equivalencia con una fracción  decimal - Matemáticas Primero de Secundaria - NTE.mx recursos educativos en  línea">
            <a:extLst>
              <a:ext uri="{FF2B5EF4-FFF2-40B4-BE49-F238E27FC236}">
                <a16:creationId xmlns:a16="http://schemas.microsoft.com/office/drawing/2014/main" id="{D31526B6-E11B-46CE-AF31-A4E2DB38A3C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7"/>
          <a:stretch/>
        </p:blipFill>
        <p:spPr bwMode="auto">
          <a:xfrm>
            <a:off x="744071" y="228599"/>
            <a:ext cx="5916705" cy="64008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C6CB82F-3770-4313-A057-5B3F91953076}"/>
              </a:ext>
            </a:extLst>
          </p:cNvPr>
          <p:cNvSpPr txBox="1"/>
          <p:nvPr/>
        </p:nvSpPr>
        <p:spPr>
          <a:xfrm>
            <a:off x="6508376" y="2218764"/>
            <a:ext cx="5782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/>
              <a:t>Recuerda que el tema debes</a:t>
            </a:r>
          </a:p>
          <a:p>
            <a:pPr algn="ctr"/>
            <a:r>
              <a:rPr lang="es-MX" sz="2400" dirty="0"/>
              <a:t> de terminar de copiarlo en tu libreta.</a:t>
            </a:r>
          </a:p>
        </p:txBody>
      </p:sp>
    </p:spTree>
    <p:extLst>
      <p:ext uri="{BB962C8B-B14F-4D97-AF65-F5344CB8AC3E}">
        <p14:creationId xmlns:p14="http://schemas.microsoft.com/office/powerpoint/2010/main" val="9620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100E30C-FC99-436D-9406-68A061628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866812" cy="847166"/>
          </a:xfrm>
        </p:spPr>
        <p:txBody>
          <a:bodyPr/>
          <a:lstStyle/>
          <a:p>
            <a:pPr algn="ctr"/>
            <a:r>
              <a:rPr lang="es-MX" dirty="0"/>
              <a:t>Actividad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ítulo 3">
                <a:extLst>
                  <a:ext uri="{FF2B5EF4-FFF2-40B4-BE49-F238E27FC236}">
                    <a16:creationId xmlns:a16="http://schemas.microsoft.com/office/drawing/2014/main" id="{FCAACD36-0AFC-41BF-A18A-16C3D92873F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4211" y="2003613"/>
                <a:ext cx="10517189" cy="3787588"/>
              </a:xfrm>
            </p:spPr>
            <p:txBody>
              <a:bodyPr/>
              <a:lstStyle/>
              <a:p>
                <a:r>
                  <a:rPr lang="es-MX" dirty="0"/>
                  <a:t>Representa las siguientes fracciones en recta numérica y pasalas a decimal.</a:t>
                </a:r>
              </a:p>
              <a:p>
                <a:endParaRPr lang="es-MX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MX" dirty="0"/>
                  <a:t>                             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s-MX" dirty="0"/>
                  <a:t>                                 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784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s-MX" dirty="0"/>
              </a:p>
              <a:p>
                <a:pPr marL="457200" indent="-457200">
                  <a:buAutoNum type="arabicPeriod"/>
                </a:pPr>
                <a:endParaRPr lang="es-MX" dirty="0"/>
              </a:p>
              <a:p>
                <a:pPr marL="457200" indent="-457200">
                  <a:buAutoNum type="arabicPeriod"/>
                </a:pPr>
                <a:endParaRPr lang="es-MX" dirty="0"/>
              </a:p>
              <a:p>
                <a:r>
                  <a:rPr lang="es-MX" dirty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MX" dirty="0"/>
                  <a:t>                                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84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s-MX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4" name="Subtítulo 3">
                <a:extLst>
                  <a:ext uri="{FF2B5EF4-FFF2-40B4-BE49-F238E27FC236}">
                    <a16:creationId xmlns:a16="http://schemas.microsoft.com/office/drawing/2014/main" id="{FCAACD36-0AFC-41BF-A18A-16C3D92873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4211" y="2003613"/>
                <a:ext cx="10517189" cy="3787588"/>
              </a:xfrm>
              <a:blipFill>
                <a:blip r:embed="rId2"/>
                <a:stretch>
                  <a:fillRect l="-695" t="-112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269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C7D00F4-CD00-45F8-A57C-5287A649E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401082" cy="4329953"/>
          </a:xfrm>
        </p:spPr>
        <p:txBody>
          <a:bodyPr>
            <a:normAutofit/>
          </a:bodyPr>
          <a:lstStyle/>
          <a:p>
            <a:r>
              <a:rPr lang="es-MX" sz="2800" dirty="0"/>
              <a:t>Recuerda que debes realizar tu actividad en tu libreta y tus rectas numéricas con color y  y regla.</a:t>
            </a:r>
          </a:p>
        </p:txBody>
      </p:sp>
    </p:spTree>
    <p:extLst>
      <p:ext uri="{BB962C8B-B14F-4D97-AF65-F5344CB8AC3E}">
        <p14:creationId xmlns:p14="http://schemas.microsoft.com/office/powerpoint/2010/main" val="2351005608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334</TotalTime>
  <Words>84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Cambria Math</vt:lpstr>
      <vt:lpstr>Century Gothic</vt:lpstr>
      <vt:lpstr>Wingdings 3</vt:lpstr>
      <vt:lpstr>Sector</vt:lpstr>
      <vt:lpstr>Fracción con potencia de 10 en recta numérica. </vt:lpstr>
      <vt:lpstr>Lunes 23 de mayo del 2022 Continuación del tema 5 de fracciones </vt:lpstr>
      <vt:lpstr>Presentación de PowerPoint</vt:lpstr>
      <vt:lpstr>Actividad 6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Fraccion en recta numérica. </dc:title>
  <dc:creator>Brenda Lizbeth Rugerio Cortes</dc:creator>
  <cp:lastModifiedBy>Brenda Lizbeth Rugerio Cortes</cp:lastModifiedBy>
  <cp:revision>2</cp:revision>
  <dcterms:created xsi:type="dcterms:W3CDTF">2022-05-23T13:53:17Z</dcterms:created>
  <dcterms:modified xsi:type="dcterms:W3CDTF">2022-05-23T19:51:24Z</dcterms:modified>
</cp:coreProperties>
</file>