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0" autoAdjust="0"/>
    <p:restoredTop sz="92955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10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382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63,'18'-27,"6"-9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5.78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243 939,'0'-90,"-9"-48,-7-14,-6 5,-4 18,-1 23,-1 20,4 25,2 31,0 35,4 30,5 27,4 21,4 5,3 2,2-15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4T15:08:29.305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762 668,'-14'-72,"-4"-28,5 2,6 19,2 22,4 48,5 52,3 47,5 39,4 20,4 3,8-11,4-20,1-27,-2-28,-5-31,-7-30,-11-30,-12-23,-10-23,-6-16,-9-17,-5-3,0 6,-4 21,-9 38,-10 62,-5 81,14 92,28 67,40 35,39-15,32-51,23-55,6-53,-8-42,-20-30,-20-24,-18-20,-13-24,-15-28,-10-24,-14-21,-11-19,-13-17,-12-14,-9-14,-10-8,-7-3,-1-1,1 11,1 14,7 17,2 31,2 44,3 46,6 44,4 36,13 26,15 14,13 7,10-1,6-7,5-13,2-25,5-29,2-27,-6-26,-8-26,-7-21,-7-19,-4-16,-8-10,-3-3,-5 11,0 17,2 17,2 17,3 20,7 17,2 23,6 22,1 17,-1 7,1 1,0-2,-3-7,-2-15,-7-13,-3-18,-5-19,-6-23,-5-24,-3-26,-3-17,-1-11,4 0,1 4,4 11,6 16,0 21,2 34,-2 38,-3 39,1 32,2 25,4 10,3 2,3-6,1-14,1-16,0-24,1-27,-1-29,-4-34,-10-30,-12-30,-16-26,-9-27,0-21,-2-6,1 7,4 13,1 16,8 22,16 30,25 35,26 40,26 33,22 29,21 23,16 16,7 3,1-5,-10-11,-16-16,-19-14,-18-18,-24-19,-30-17,-26-14,-18-10,-7-5,1-2,3-2,9 1,11 1,8 0,17 6,21 2,15 5,11 0,2 3,0-1,-3 2,-10 3,-16 3,-21 3,-28 1,-42 7,-31 1,-22 5,-8 9,14 6,31-1,39-5,46-7,35-9,36-14,18-11,8-6,-4-2,-12-2,-26 0,-43 2,-66 4,-54 12,-32 13,-6 15,9 9,14 11,32 2,59-3,80-9,77-17,53-15,20-6,-11-5,-24-4,-35 1,-43 0,-55 4,-64 4,-53 5,-39 8,-21 9,-3 7,10 1,34-3,44-3,59-13,70-10,57-13,29-6,2-7,-12-1,-25 1,-38 2,-54 8,-78 9,-93 11,-75 17,-33 20,9 14,37 9,54 0,66-4,75-11,80-15,79-21,45-16,13-13,-15-7,-30-2,-43 1,-64 2,-86 7,-91 17,-61 23,-22 19,6 18,29 9,43 3,57 1,69-11,79-19,76-23,45-23,11-19,-17-7,-31-3,-38 2,-50 8,-63 9,-79 13,-82 17,-46 22,-12 18,15 11,33 4,52-3,73-8,92-21,86-25,50-27,17-18,-15-12,-26-2,-42 0,-51 4,-74 7,-91 14,-89 17,-46 20,-6 13,22 11,46 6,66-4,81-8,88-13,72-12,36-13,4-2,-10-5,-26 2,-38-2,-50 8,-77 19,-89 30,-76 23,-16 6,26-10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5:20:28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24575,'0'0'0,"0"0"0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5:20:29.5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17:50:0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6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7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8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7.jpe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FB0E7-0D75-4567-BA3C-1862E11D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753" y="1642534"/>
            <a:ext cx="7260494" cy="1786466"/>
          </a:xfrm>
        </p:spPr>
        <p:txBody>
          <a:bodyPr/>
          <a:lstStyle/>
          <a:p>
            <a:r>
              <a:rPr lang="es-MX" sz="6600" dirty="0">
                <a:solidFill>
                  <a:schemeClr val="tx1"/>
                </a:solidFill>
              </a:rPr>
              <a:t>Matemáticas 1, 2 y 3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61281-507E-4468-B1E2-64F76C15F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Mtra. Brenda Libeth Rugerio Cortes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2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6C661-41FF-46A5-B253-055929C2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41" y="1033840"/>
            <a:ext cx="9601196" cy="1303867"/>
          </a:xfrm>
        </p:spPr>
        <p:txBody>
          <a:bodyPr/>
          <a:lstStyle/>
          <a:p>
            <a:r>
              <a:rPr lang="es-MX" dirty="0"/>
              <a:t>DIVISIÓN</a:t>
            </a:r>
            <a:endParaRPr lang="en-US" dirty="0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80F11F9-ED4D-44D8-8E00-BEE0228D2B10}"/>
              </a:ext>
            </a:extLst>
          </p:cNvPr>
          <p:cNvGrpSpPr/>
          <p:nvPr/>
        </p:nvGrpSpPr>
        <p:grpSpPr>
          <a:xfrm>
            <a:off x="9857181" y="4587226"/>
            <a:ext cx="496440" cy="880200"/>
            <a:chOff x="9857181" y="4587226"/>
            <a:chExt cx="496440" cy="880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7CCC3DA8-3B91-4DD3-9E18-EB74227E8CF3}"/>
                    </a:ext>
                  </a:extLst>
                </p14:cNvPr>
                <p14:cNvContentPartPr/>
                <p14:nvPr/>
              </p14:nvContentPartPr>
              <p14:xfrm>
                <a:off x="10131141" y="4827706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7CCC3DA8-3B91-4DD3-9E18-EB74227E8C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68501" y="444970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4CE867F-9F00-4317-AE4F-2E5E2498B790}"/>
                    </a:ext>
                  </a:extLst>
                </p14:cNvPr>
                <p14:cNvContentPartPr/>
                <p14:nvPr/>
              </p14:nvContentPartPr>
              <p14:xfrm>
                <a:off x="10131141" y="4805026"/>
                <a:ext cx="15480" cy="2304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4CE867F-9F00-4317-AE4F-2E5E2498B7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68501" y="4427026"/>
                  <a:ext cx="1411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96B29A2-2B03-45AD-8570-88E9F5DC0D63}"/>
                    </a:ext>
                  </a:extLst>
                </p14:cNvPr>
                <p14:cNvContentPartPr/>
                <p14:nvPr/>
              </p14:nvContentPartPr>
              <p14:xfrm>
                <a:off x="10139421" y="4833826"/>
                <a:ext cx="87840" cy="3384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96B29A2-2B03-45AD-8570-88E9F5DC0D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6421" y="4455826"/>
                  <a:ext cx="213480" cy="10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38542997-8534-4091-B1F1-72E31AE11DA6}"/>
                    </a:ext>
                  </a:extLst>
                </p14:cNvPr>
                <p14:cNvContentPartPr/>
                <p14:nvPr/>
              </p14:nvContentPartPr>
              <p14:xfrm>
                <a:off x="9857181" y="4587226"/>
                <a:ext cx="496440" cy="88020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38542997-8534-4091-B1F1-72E31AE11D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94541" y="4209586"/>
                  <a:ext cx="622080" cy="163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CE46236F-BA53-4DFE-8733-47C775A24AEE}"/>
                  </a:ext>
                </a:extLst>
              </p14:cNvPr>
              <p14:cNvContentPartPr/>
              <p14:nvPr/>
            </p14:nvContentPartPr>
            <p14:xfrm>
              <a:off x="11364501" y="3967666"/>
              <a:ext cx="360" cy="3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CE46236F-BA53-4DFE-8733-47C775A24A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55861" y="39590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69199BD3-336E-48C0-8426-8FFD374CDAA0}"/>
                  </a:ext>
                </a:extLst>
              </p14:cNvPr>
              <p14:cNvContentPartPr/>
              <p14:nvPr/>
            </p14:nvContentPartPr>
            <p14:xfrm>
              <a:off x="9834501" y="4483906"/>
              <a:ext cx="360" cy="3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69199BD3-336E-48C0-8426-8FFD374CDA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25861" y="44749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8B617E47-CE11-40D8-9E8D-1E49C7D04EF6}"/>
                  </a:ext>
                </a:extLst>
              </p14:cNvPr>
              <p14:cNvContentPartPr/>
              <p14:nvPr/>
            </p14:nvContentPartPr>
            <p14:xfrm>
              <a:off x="-655195" y="1828650"/>
              <a:ext cx="360" cy="3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8B617E47-CE11-40D8-9E8D-1E49C7D04E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72835" y="181101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2" descr="Multiplicaciones y Divisiones | 2021">
            <a:extLst>
              <a:ext uri="{FF2B5EF4-FFF2-40B4-BE49-F238E27FC236}">
                <a16:creationId xmlns:a16="http://schemas.microsoft.com/office/drawing/2014/main" id="{CE38D862-6839-4BB4-B5C9-D55E51FB0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0513" r="7628" b="57693"/>
          <a:stretch/>
        </p:blipFill>
        <p:spPr bwMode="auto">
          <a:xfrm>
            <a:off x="1982688" y="2643701"/>
            <a:ext cx="8599946" cy="16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visión | Aprende Mathematik">
            <a:extLst>
              <a:ext uri="{FF2B5EF4-FFF2-40B4-BE49-F238E27FC236}">
                <a16:creationId xmlns:a16="http://schemas.microsoft.com/office/drawing/2014/main" id="{5ED3B7B0-3116-4B0E-A0BF-8E531D3F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967666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6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B487D-BEAC-4873-8EFC-DE03ADA8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Partes de la división.</a:t>
            </a:r>
            <a:endParaRPr lang="en-US" dirty="0"/>
          </a:p>
        </p:txBody>
      </p:sp>
      <p:pic>
        <p:nvPicPr>
          <p:cNvPr id="4" name="Picture 4" descr="Partes de la división y su explicación">
            <a:extLst>
              <a:ext uri="{FF2B5EF4-FFF2-40B4-BE49-F238E27FC236}">
                <a16:creationId xmlns:a16="http://schemas.microsoft.com/office/drawing/2014/main" id="{65F95843-ADEF-4B56-B869-5F3A05E5B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24948" r="11418" b="20323"/>
          <a:stretch/>
        </p:blipFill>
        <p:spPr bwMode="auto">
          <a:xfrm>
            <a:off x="3385930" y="2544005"/>
            <a:ext cx="5420140" cy="33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1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F950-B6E2-4255-9305-7BE48A4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5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96D8B-4297-4A9C-BA6C-A88DC730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14171"/>
          </a:xfrm>
        </p:spPr>
        <p:txBody>
          <a:bodyPr>
            <a:normAutofit/>
          </a:bodyPr>
          <a:lstStyle/>
          <a:p>
            <a:r>
              <a:rPr lang="es-MX" dirty="0"/>
              <a:t>Los alumnos resolverán las siguientes divisiones en su libreta.</a:t>
            </a:r>
          </a:p>
          <a:p>
            <a:endParaRPr lang="es-MX" dirty="0"/>
          </a:p>
          <a:p>
            <a:endParaRPr lang="en-US" dirty="0"/>
          </a:p>
        </p:txBody>
      </p:sp>
      <p:pic>
        <p:nvPicPr>
          <p:cNvPr id="2050" name="CuadroTexto 1">
            <a:extLst>
              <a:ext uri="{FF2B5EF4-FFF2-40B4-BE49-F238E27FC236}">
                <a16:creationId xmlns:a16="http://schemas.microsoft.com/office/drawing/2014/main" id="{7EC39CB7-A7F3-4083-8408-09749E05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525"/>
            <a:ext cx="161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D8731CD-358A-4B76-B4CD-193BC98D0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2699"/>
              </p:ext>
            </p:extLst>
          </p:nvPr>
        </p:nvGraphicFramePr>
        <p:xfrm>
          <a:off x="1295400" y="3584718"/>
          <a:ext cx="2816839" cy="45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7784" imgH="200126" progId="Excel.Sheet.12">
                  <p:embed/>
                </p:oleObj>
              </mc:Choice>
              <mc:Fallback>
                <p:oleObj name="Worksheet" r:id="rId3" imgW="1247784" imgH="200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3584718"/>
                        <a:ext cx="2816839" cy="45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8E63BA2-8821-4134-92D0-C2503582C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1579"/>
              </p:ext>
            </p:extLst>
          </p:nvPr>
        </p:nvGraphicFramePr>
        <p:xfrm>
          <a:off x="4615568" y="3571103"/>
          <a:ext cx="2881345" cy="45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76530" imgH="200126" progId="Excel.Sheet.12">
                  <p:embed/>
                </p:oleObj>
              </mc:Choice>
              <mc:Fallback>
                <p:oleObj name="Worksheet" r:id="rId5" imgW="1276530" imgH="200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5568" y="3571103"/>
                        <a:ext cx="2881345" cy="45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BEBB479-6E1E-4218-8D2E-799EBFF08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50226"/>
              </p:ext>
            </p:extLst>
          </p:nvPr>
        </p:nvGraphicFramePr>
        <p:xfrm>
          <a:off x="8079758" y="3616259"/>
          <a:ext cx="2472792" cy="45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095357" imgH="200126" progId="Excel.Sheet.12">
                  <p:embed/>
                </p:oleObj>
              </mc:Choice>
              <mc:Fallback>
                <p:oleObj name="Worksheet" r:id="rId7" imgW="1095357" imgH="200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9758" y="3616259"/>
                        <a:ext cx="2472792" cy="45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4870FBC-135C-4C38-B45D-D29AC379E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146535"/>
              </p:ext>
            </p:extLst>
          </p:nvPr>
        </p:nvGraphicFramePr>
        <p:xfrm>
          <a:off x="2703819" y="4811051"/>
          <a:ext cx="2881345" cy="45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276530" imgH="200126" progId="Excel.Sheet.12">
                  <p:embed/>
                </p:oleObj>
              </mc:Choice>
              <mc:Fallback>
                <p:oleObj name="Worksheet" r:id="rId9" imgW="1276530" imgH="200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03819" y="4811051"/>
                        <a:ext cx="2881345" cy="45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33F6E89-2D5A-457C-BFF1-9BE53EE119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82893"/>
              </p:ext>
            </p:extLst>
          </p:nvPr>
        </p:nvGraphicFramePr>
        <p:xfrm>
          <a:off x="6606838" y="4781234"/>
          <a:ext cx="2472796" cy="45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1095357" imgH="200126" progId="Excel.Sheet.12">
                  <p:embed/>
                </p:oleObj>
              </mc:Choice>
              <mc:Fallback>
                <p:oleObj name="Worksheet" r:id="rId11" imgW="1095357" imgH="200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6838" y="4781234"/>
                        <a:ext cx="2472796" cy="451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95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E860-494E-4D9E-A44A-B8AD78C6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28" y="982132"/>
            <a:ext cx="5529469" cy="1303867"/>
          </a:xfrm>
        </p:spPr>
        <p:txBody>
          <a:bodyPr/>
          <a:lstStyle/>
          <a:p>
            <a:r>
              <a:rPr lang="es-MX" dirty="0"/>
              <a:t>Tarea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9120D-78C6-45EE-A3CC-8ED4E3B6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29" y="2556932"/>
            <a:ext cx="5529467" cy="26114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4000" dirty="0"/>
              <a:t>Enviar actividad 5 al correo por favor.</a:t>
            </a:r>
          </a:p>
          <a:p>
            <a:pPr algn="ctr"/>
            <a:r>
              <a:rPr lang="es-MX" sz="4000" dirty="0"/>
              <a:t>Este fin de semanita lo único es repasar las tablas de multiplicar del 1 al </a:t>
            </a:r>
            <a:r>
              <a:rPr lang="es-MX" sz="3600" dirty="0"/>
              <a:t>9. Serán preguntadas en clase.</a:t>
            </a:r>
            <a:endParaRPr lang="en-U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3DA689-E627-4C3C-BB3C-860A2EB3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6" y="982132"/>
            <a:ext cx="4147930" cy="50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3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675</TotalTime>
  <Words>61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Garamond</vt:lpstr>
      <vt:lpstr>Orgánico</vt:lpstr>
      <vt:lpstr>Worksheet</vt:lpstr>
      <vt:lpstr>Matemáticas 1, 2 y 3 </vt:lpstr>
      <vt:lpstr>DIVISIÓN</vt:lpstr>
      <vt:lpstr>Partes de la división.</vt:lpstr>
      <vt:lpstr>ACTIVIDAD 5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1, 2 y 3</dc:title>
  <dc:creator>USUARIO</dc:creator>
  <cp:lastModifiedBy>USUARIO</cp:lastModifiedBy>
  <cp:revision>10</cp:revision>
  <dcterms:created xsi:type="dcterms:W3CDTF">2021-11-23T13:20:49Z</dcterms:created>
  <dcterms:modified xsi:type="dcterms:W3CDTF">2021-11-26T17:20:35Z</dcterms:modified>
</cp:coreProperties>
</file>