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9" r:id="rId3"/>
    <p:sldId id="260" r:id="rId4"/>
    <p:sldId id="258" r:id="rId5"/>
    <p:sldId id="261" r:id="rId6"/>
    <p:sldId id="25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342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159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422477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0002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526084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163532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75759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9868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0355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43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90592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755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14394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34732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0827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21550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941A0-B395-4D8D-9070-7DE6E37F5A56}" type="datetimeFigureOut">
              <a:rPr lang="es-MX" smtClean="0"/>
              <a:t>22/03/2022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7F6FC669-7945-4E47-8966-110A500466C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9224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B0BBAFD-741C-4A04-BA99-D8A92404DE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/>
              <a:t>Matemáticas.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1651E31-2FB1-4C56-9D12-25FE3B60FD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MX"/>
              <a:t>Tercer trimestre.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012013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>
            <a:extLst>
              <a:ext uri="{FF2B5EF4-FFF2-40B4-BE49-F238E27FC236}">
                <a16:creationId xmlns:a16="http://schemas.microsoft.com/office/drawing/2014/main" id="{5666F715-5949-4032-9FEE-90C3A109A48A}"/>
              </a:ext>
            </a:extLst>
          </p:cNvPr>
          <p:cNvSpPr txBox="1">
            <a:spLocks/>
          </p:cNvSpPr>
          <p:nvPr/>
        </p:nvSpPr>
        <p:spPr>
          <a:xfrm>
            <a:off x="558649" y="0"/>
            <a:ext cx="9069445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3600" u="sng" dirty="0">
                <a:solidFill>
                  <a:srgbClr val="FF0000"/>
                </a:solidFill>
              </a:rPr>
              <a:t>Martes 15 Marzo del 2022</a:t>
            </a:r>
          </a:p>
          <a:p>
            <a:pPr algn="ctr"/>
            <a:r>
              <a:rPr lang="es-MX" sz="3600" u="sng" dirty="0">
                <a:solidFill>
                  <a:srgbClr val="FF0000"/>
                </a:solidFill>
              </a:rPr>
              <a:t>CRITERIOS DE EVALUACIÓN PARA LIBRETA.</a:t>
            </a:r>
          </a:p>
        </p:txBody>
      </p:sp>
      <p:sp>
        <p:nvSpPr>
          <p:cNvPr id="5" name="Marcador de contenido 2">
            <a:extLst>
              <a:ext uri="{FF2B5EF4-FFF2-40B4-BE49-F238E27FC236}">
                <a16:creationId xmlns:a16="http://schemas.microsoft.com/office/drawing/2014/main" id="{CF2D3A7A-E247-4E5C-B67C-BCE910E5E444}"/>
              </a:ext>
            </a:extLst>
          </p:cNvPr>
          <p:cNvSpPr txBox="1">
            <a:spLocks/>
          </p:cNvSpPr>
          <p:nvPr/>
        </p:nvSpPr>
        <p:spPr>
          <a:xfrm>
            <a:off x="3171235" y="1123592"/>
            <a:ext cx="8863883" cy="5082988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La docente pasará a calificar:</a:t>
            </a:r>
          </a:p>
          <a:p>
            <a:pPr marL="0" indent="0" algn="just">
              <a:buNone/>
            </a:pPr>
            <a:r>
              <a:rPr lang="es-MX" sz="1800" dirty="0"/>
              <a:t> Tema, actividades y tareas (todo va a tener una calificación )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Letra por cuadro.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Tazo de letra.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Mayúsculas con rojo seguido de lápiz.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Toda actividad debe de llevar fecha, ejemplo:</a:t>
            </a:r>
          </a:p>
          <a:p>
            <a:pPr marL="0" indent="0" algn="just">
              <a:buNone/>
            </a:pPr>
            <a:r>
              <a:rPr lang="es-MX" sz="1800" dirty="0"/>
              <a:t>      </a:t>
            </a:r>
            <a:r>
              <a:rPr lang="es-MX" sz="1800" dirty="0">
                <a:solidFill>
                  <a:srgbClr val="FF0000"/>
                </a:solidFill>
              </a:rPr>
              <a:t>M</a:t>
            </a:r>
            <a:r>
              <a:rPr lang="es-MX" sz="1800" dirty="0"/>
              <a:t>artes </a:t>
            </a:r>
            <a:r>
              <a:rPr lang="es-MX" sz="1800" dirty="0">
                <a:solidFill>
                  <a:srgbClr val="FF0000"/>
                </a:solidFill>
              </a:rPr>
              <a:t>15</a:t>
            </a:r>
            <a:r>
              <a:rPr lang="es-MX" sz="1800" dirty="0"/>
              <a:t> de marzo del </a:t>
            </a:r>
            <a:r>
              <a:rPr lang="es-MX" sz="1800" dirty="0">
                <a:solidFill>
                  <a:srgbClr val="FF0000"/>
                </a:solidFill>
              </a:rPr>
              <a:t>2022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Títulos: mayúsculas, rojo y subrayado.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La docente revisará que no tengan apuntes de otras materias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Si sobra espacio el día que se terminó el tema o la clase, se le agregará una línea seguido de la fecha.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Se revisará ortografía a un 90%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Tareas, actividades y temas: todo enumerado.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1800" dirty="0"/>
              <a:t>Utiliza colores 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es-MX" sz="2000" dirty="0">
                <a:highlight>
                  <a:srgbClr val="FFFF00"/>
                </a:highlight>
              </a:rPr>
              <a:t>Puede haber más criterios en cada tema como; uso de regla etc. Dependiendo el tema.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s-MX" sz="18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  <a:p>
            <a:pPr marL="0" indent="0" algn="just">
              <a:buFont typeface="Arial" panose="020B0604020202020204" pitchFamily="34" charset="0"/>
              <a:buNone/>
            </a:pPr>
            <a:endParaRPr lang="es-MX" sz="2400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4B7DA1D4-DA15-4824-BDAA-271C2941F3F5}"/>
              </a:ext>
            </a:extLst>
          </p:cNvPr>
          <p:cNvSpPr/>
          <p:nvPr/>
        </p:nvSpPr>
        <p:spPr>
          <a:xfrm>
            <a:off x="919473" y="902132"/>
            <a:ext cx="492443" cy="618630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R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C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I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es-E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 </a:t>
            </a:r>
            <a:endParaRPr lang="es-ES" sz="3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2" name="Flecha: a la derecha 1">
            <a:extLst>
              <a:ext uri="{FF2B5EF4-FFF2-40B4-BE49-F238E27FC236}">
                <a16:creationId xmlns:a16="http://schemas.microsoft.com/office/drawing/2014/main" id="{ABDEEEC7-92DD-42D3-9FC6-1F90FF0FC3C5}"/>
              </a:ext>
            </a:extLst>
          </p:cNvPr>
          <p:cNvSpPr/>
          <p:nvPr/>
        </p:nvSpPr>
        <p:spPr>
          <a:xfrm>
            <a:off x="1813082" y="2750686"/>
            <a:ext cx="13581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6621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contenido 2">
            <a:extLst>
              <a:ext uri="{FF2B5EF4-FFF2-40B4-BE49-F238E27FC236}">
                <a16:creationId xmlns:a16="http://schemas.microsoft.com/office/drawing/2014/main" id="{DF1B3F79-EBC8-4FF2-AE91-9A49E5C22487}"/>
              </a:ext>
            </a:extLst>
          </p:cNvPr>
          <p:cNvSpPr txBox="1">
            <a:spLocks/>
          </p:cNvSpPr>
          <p:nvPr/>
        </p:nvSpPr>
        <p:spPr>
          <a:xfrm>
            <a:off x="3122555" y="658903"/>
            <a:ext cx="9069445" cy="43837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Enviar correo, al termino de la clase, los temas deben de estar completos (en caso de no cumplir, no se aceptaran los temas, actividades y tareas)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Letra por cuadro.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Trazo de letra.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Mayúsculas con rojo seguido de lápiz.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Toda actividad debe de llevar fecha, ejemplo:</a:t>
            </a:r>
          </a:p>
          <a:p>
            <a:pPr marL="0" indent="0">
              <a:buNone/>
            </a:pPr>
            <a:r>
              <a:rPr lang="es-MX" dirty="0">
                <a:solidFill>
                  <a:schemeClr val="tx1"/>
                </a:solidFill>
              </a:rPr>
              <a:t>         </a:t>
            </a:r>
            <a:r>
              <a:rPr lang="es-MX" dirty="0">
                <a:solidFill>
                  <a:srgbClr val="FF0000"/>
                </a:solidFill>
              </a:rPr>
              <a:t>M</a:t>
            </a:r>
            <a:r>
              <a:rPr lang="es-MX" dirty="0"/>
              <a:t>artes </a:t>
            </a:r>
            <a:r>
              <a:rPr lang="es-MX" dirty="0">
                <a:solidFill>
                  <a:srgbClr val="FF0000"/>
                </a:solidFill>
              </a:rPr>
              <a:t>15</a:t>
            </a:r>
            <a:r>
              <a:rPr lang="es-MX" dirty="0"/>
              <a:t> de marzo del </a:t>
            </a:r>
            <a:r>
              <a:rPr lang="es-MX" dirty="0">
                <a:solidFill>
                  <a:srgbClr val="FF0000"/>
                </a:solidFill>
              </a:rPr>
              <a:t>2022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Títulos: mayúsculas, rojo y subrayado.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La docente revisará que no tengan apuntes de otras materias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Si sobra espacio el día que se terminó el tema o la clase, se le agregará una línea seguido de la fecha.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solidFill>
                  <a:schemeClr val="tx1"/>
                </a:solidFill>
              </a:rPr>
              <a:t>Se revisará ortografía a un 90%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Tareas, actividades y temas: todo enumerado.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/>
              <a:t>Utiliza colores.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s-MX" dirty="0">
                <a:highlight>
                  <a:srgbClr val="FFFF00"/>
                </a:highlight>
              </a:rPr>
              <a:t>Puede haber más criterios en cada tema como; uso de regla etc. Dependiendo el tema.</a:t>
            </a:r>
          </a:p>
          <a:p>
            <a:pPr>
              <a:buFont typeface="Wingdings" panose="05000000000000000000" pitchFamily="2" charset="2"/>
              <a:buChar char="ü"/>
            </a:pPr>
            <a:endParaRPr lang="es-MX" dirty="0"/>
          </a:p>
          <a:p>
            <a:pPr marL="0" indent="0">
              <a:buFont typeface="Wingdings 3" charset="2"/>
              <a:buNone/>
            </a:pPr>
            <a:endParaRPr lang="es-MX" sz="1600" dirty="0">
              <a:solidFill>
                <a:schemeClr val="tx1"/>
              </a:solidFill>
            </a:endParaRPr>
          </a:p>
          <a:p>
            <a:pPr marL="0" indent="0">
              <a:buFont typeface="Wingdings 3" charset="2"/>
              <a:buNone/>
            </a:pPr>
            <a:endParaRPr lang="es-MX" sz="1600" dirty="0">
              <a:solidFill>
                <a:schemeClr val="tx1"/>
              </a:solidFill>
            </a:endParaRPr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11A1FFD5-40D6-4130-ACA3-266579476E96}"/>
              </a:ext>
            </a:extLst>
          </p:cNvPr>
          <p:cNvSpPr/>
          <p:nvPr/>
        </p:nvSpPr>
        <p:spPr>
          <a:xfrm>
            <a:off x="847981" y="58846"/>
            <a:ext cx="854721" cy="67403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 </a:t>
            </a:r>
          </a:p>
          <a:p>
            <a:pPr algn="ctr"/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L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Í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N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</a:t>
            </a:r>
          </a:p>
          <a:p>
            <a:pPr algn="ctr"/>
            <a:r>
              <a:rPr lang="es-E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 </a:t>
            </a:r>
            <a:endParaRPr lang="es-E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4" name="Flecha: a la derecha 3">
            <a:extLst>
              <a:ext uri="{FF2B5EF4-FFF2-40B4-BE49-F238E27FC236}">
                <a16:creationId xmlns:a16="http://schemas.microsoft.com/office/drawing/2014/main" id="{C434AB92-127A-4CC9-B5F1-C4FBC39F705F}"/>
              </a:ext>
            </a:extLst>
          </p:cNvPr>
          <p:cNvSpPr/>
          <p:nvPr/>
        </p:nvSpPr>
        <p:spPr>
          <a:xfrm>
            <a:off x="1883829" y="2514599"/>
            <a:ext cx="1358153" cy="914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18A1C240-6463-49D8-802B-983CA96BB0B9}"/>
              </a:ext>
            </a:extLst>
          </p:cNvPr>
          <p:cNvSpPr txBox="1">
            <a:spLocks/>
          </p:cNvSpPr>
          <p:nvPr/>
        </p:nvSpPr>
        <p:spPr>
          <a:xfrm>
            <a:off x="262814" y="-1497"/>
            <a:ext cx="9069445" cy="13208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s-MX" sz="2400" u="sng" dirty="0">
                <a:solidFill>
                  <a:srgbClr val="FF0000"/>
                </a:solidFill>
              </a:rPr>
              <a:t>Martes 15 Marzo del 2022</a:t>
            </a:r>
          </a:p>
          <a:p>
            <a:pPr algn="ctr"/>
            <a:r>
              <a:rPr lang="es-MX" sz="2400" u="sng" dirty="0">
                <a:solidFill>
                  <a:srgbClr val="FF0000"/>
                </a:solidFill>
              </a:rPr>
              <a:t>CRITERIOS DE EVALUACIÓN PARA LIBRETA.</a:t>
            </a:r>
          </a:p>
        </p:txBody>
      </p:sp>
    </p:spTree>
    <p:extLst>
      <p:ext uri="{BB962C8B-B14F-4D97-AF65-F5344CB8AC3E}">
        <p14:creationId xmlns:p14="http://schemas.microsoft.com/office/powerpoint/2010/main" val="35933569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9D9CA7-E314-4B67-A3A5-23B04F0EE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652" y="104478"/>
            <a:ext cx="8596668" cy="1320800"/>
          </a:xfrm>
        </p:spPr>
        <p:txBody>
          <a:bodyPr/>
          <a:lstStyle/>
          <a:p>
            <a:pPr algn="ctr"/>
            <a:r>
              <a:rPr lang="es-MX" b="1" dirty="0"/>
              <a:t>CRITERIOS DE EVALUACIÓN GENERALES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DECB13-7724-423A-AA34-84F9FBE97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04" y="1973543"/>
            <a:ext cx="4271682" cy="4351338"/>
          </a:xfrm>
        </p:spPr>
        <p:txBody>
          <a:bodyPr>
            <a:normAutofit lnSpcReduction="10000"/>
          </a:bodyPr>
          <a:lstStyle/>
          <a:p>
            <a:r>
              <a:rPr lang="es-MX" sz="2800" dirty="0">
                <a:solidFill>
                  <a:schemeClr val="tx1"/>
                </a:solidFill>
              </a:rPr>
              <a:t>Libreta y libro  25%</a:t>
            </a:r>
          </a:p>
          <a:p>
            <a:r>
              <a:rPr lang="es-MX" sz="2800" dirty="0">
                <a:solidFill>
                  <a:schemeClr val="tx1"/>
                </a:solidFill>
              </a:rPr>
              <a:t>Examen (cada mes) 40%</a:t>
            </a:r>
          </a:p>
          <a:p>
            <a:r>
              <a:rPr lang="es-MX" sz="2800" dirty="0">
                <a:solidFill>
                  <a:schemeClr val="tx1"/>
                </a:solidFill>
              </a:rPr>
              <a:t>Conducta 10% </a:t>
            </a:r>
          </a:p>
          <a:p>
            <a:r>
              <a:rPr lang="es-MX" sz="2800" dirty="0">
                <a:solidFill>
                  <a:schemeClr val="tx1"/>
                </a:solidFill>
              </a:rPr>
              <a:t>Valores  10 %</a:t>
            </a:r>
          </a:p>
          <a:p>
            <a:r>
              <a:rPr lang="es-MX" sz="2800" dirty="0">
                <a:solidFill>
                  <a:schemeClr val="tx1"/>
                </a:solidFill>
              </a:rPr>
              <a:t>Participación  10%</a:t>
            </a:r>
          </a:p>
          <a:p>
            <a:r>
              <a:rPr lang="es-MX" sz="2800" dirty="0">
                <a:solidFill>
                  <a:schemeClr val="tx1"/>
                </a:solidFill>
              </a:rPr>
              <a:t>Asistencia 5%</a:t>
            </a:r>
          </a:p>
          <a:p>
            <a:r>
              <a:rPr lang="es-MX" sz="2800" dirty="0"/>
              <a:t>Actividades de calculo mental.</a:t>
            </a:r>
          </a:p>
          <a:p>
            <a:endParaRPr lang="es-MX" sz="2800" dirty="0">
              <a:solidFill>
                <a:schemeClr val="tx1"/>
              </a:solidFill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9C86E17-25D1-4C50-BAEA-637504A24DE0}"/>
              </a:ext>
            </a:extLst>
          </p:cNvPr>
          <p:cNvSpPr/>
          <p:nvPr/>
        </p:nvSpPr>
        <p:spPr>
          <a:xfrm>
            <a:off x="6345936" y="941190"/>
            <a:ext cx="247215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En línea 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528BEDF1-183B-40D2-A92F-39E992B2DEEC}"/>
              </a:ext>
            </a:extLst>
          </p:cNvPr>
          <p:cNvSpPr txBox="1">
            <a:spLocks/>
          </p:cNvSpPr>
          <p:nvPr/>
        </p:nvSpPr>
        <p:spPr>
          <a:xfrm>
            <a:off x="5571565" y="1770239"/>
            <a:ext cx="5257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MX" dirty="0"/>
              <a:t>Libreta y libro  25%</a:t>
            </a:r>
          </a:p>
          <a:p>
            <a:pPr algn="just"/>
            <a:r>
              <a:rPr lang="es-MX" dirty="0"/>
              <a:t>Examen (cada mes) 40%</a:t>
            </a:r>
          </a:p>
          <a:p>
            <a:pPr algn="just"/>
            <a:r>
              <a:rPr lang="es-MX" dirty="0"/>
              <a:t>Conducta 10%</a:t>
            </a:r>
          </a:p>
          <a:p>
            <a:pPr algn="just"/>
            <a:r>
              <a:rPr lang="es-MX" dirty="0"/>
              <a:t>Valores  10% </a:t>
            </a:r>
          </a:p>
          <a:p>
            <a:pPr algn="just"/>
            <a:r>
              <a:rPr lang="es-MX" dirty="0"/>
              <a:t>Participación  10%</a:t>
            </a:r>
          </a:p>
          <a:p>
            <a:pPr algn="just"/>
            <a:r>
              <a:rPr lang="es-MX" dirty="0"/>
              <a:t>Asistencia 5%</a:t>
            </a:r>
          </a:p>
          <a:p>
            <a:pPr algn="just"/>
            <a:r>
              <a:rPr lang="es-MX" dirty="0"/>
              <a:t>Cámara encendida (requisito para obtener asistencia )</a:t>
            </a:r>
          </a:p>
          <a:p>
            <a:pPr algn="just"/>
            <a:r>
              <a:rPr lang="es-MX" dirty="0"/>
              <a:t>Actividades de calculo mental.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24D8CD55-F22A-465D-8286-F73314008749}"/>
              </a:ext>
            </a:extLst>
          </p:cNvPr>
          <p:cNvSpPr/>
          <p:nvPr/>
        </p:nvSpPr>
        <p:spPr>
          <a:xfrm>
            <a:off x="861870" y="942237"/>
            <a:ext cx="328327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4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Presencial. </a:t>
            </a:r>
            <a:endParaRPr lang="es-ES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50841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E009A-029F-4418-8C76-B2BF659590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sz="5400" b="1" dirty="0"/>
              <a:t>Nota: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032E31-5A99-4AFB-80BA-6D149F6A9F4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677863" y="2160588"/>
            <a:ext cx="8596312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es-MX" sz="4000" b="1" i="1" u="sng" dirty="0">
                <a:solidFill>
                  <a:schemeClr val="tx1"/>
                </a:solidFill>
              </a:rPr>
              <a:t>Aquellos que no cumplan con los requisitos anteriores, los alumnos serán sancionados mediante sus calificaciones.</a:t>
            </a:r>
          </a:p>
        </p:txBody>
      </p:sp>
    </p:spTree>
    <p:extLst>
      <p:ext uri="{BB962C8B-B14F-4D97-AF65-F5344CB8AC3E}">
        <p14:creationId xmlns:p14="http://schemas.microsoft.com/office/powerpoint/2010/main" val="372406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947E61A1-A9E0-4699-A21A-05020AB647A2}"/>
              </a:ext>
            </a:extLst>
          </p:cNvPr>
          <p:cNvSpPr txBox="1"/>
          <p:nvPr/>
        </p:nvSpPr>
        <p:spPr>
          <a:xfrm>
            <a:off x="158003" y="1460661"/>
            <a:ext cx="11875994" cy="52120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de multiplicación y división con fracciones y decimales positivos. (Únicamente en el libro) Pág. 17 y 18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de multiplicación y división con números enteros, fracciones y decimales positivos y negativos (Únicamente en el libro) Pág. 28 – 32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de potencias con exponentes enteros y aproxima raíces cuadradas.</a:t>
            </a:r>
          </a:p>
          <a:p>
            <a:pPr marL="457200" algn="just">
              <a:lnSpc>
                <a:spcPct val="107000"/>
              </a:lnSpc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Libro: pág. 66 -70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Formula expresiones algebraicas de primer grado a partir de sucesiones y las utiliza para analizar propiedades de la sucesión que representan. </a:t>
            </a:r>
          </a:p>
          <a:p>
            <a:pPr marL="457200" algn="just">
              <a:lnSpc>
                <a:spcPct val="107000"/>
              </a:lnSpc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Libro: pág. 100 – 107 </a:t>
            </a:r>
          </a:p>
          <a:p>
            <a:pPr marL="342900" lvl="0" indent="-342900" algn="just">
              <a:lnSpc>
                <a:spcPct val="107000"/>
              </a:lnSpc>
              <a:buFont typeface="Wingdings" panose="05000000000000000000" pitchFamily="2" charset="2"/>
              <a:buChar char=""/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Resuelve problemas mediante la formulación y solución algebraica de ecuaciones lineales.</a:t>
            </a:r>
          </a:p>
          <a:p>
            <a:pPr marL="457200" algn="just">
              <a:lnSpc>
                <a:spcPct val="107000"/>
              </a:lnSpc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Libro: pág. 120 -129</a:t>
            </a:r>
          </a:p>
          <a:p>
            <a:pPr marL="457200" algn="just">
              <a:lnSpc>
                <a:spcPct val="107000"/>
              </a:lnSpc>
            </a:pPr>
            <a:r>
              <a:rPr lang="es-MX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Nota: Puede que se agreguen aprendizajes esperados, dependiendo del avance del grupo.</a:t>
            </a:r>
          </a:p>
        </p:txBody>
      </p:sp>
      <p:sp>
        <p:nvSpPr>
          <p:cNvPr id="6" name="Título 5">
            <a:extLst>
              <a:ext uri="{FF2B5EF4-FFF2-40B4-BE49-F238E27FC236}">
                <a16:creationId xmlns:a16="http://schemas.microsoft.com/office/drawing/2014/main" id="{4693FE4E-2C54-419E-A377-0B0392A9E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206189"/>
            <a:ext cx="10389596" cy="1320800"/>
          </a:xfrm>
        </p:spPr>
        <p:txBody>
          <a:bodyPr/>
          <a:lstStyle/>
          <a:p>
            <a:pPr algn="ctr"/>
            <a:r>
              <a:rPr lang="es-MX" u="sng" dirty="0"/>
              <a:t>Miércoles 16 de marzo del 2022</a:t>
            </a:r>
            <a:br>
              <a:rPr lang="es-MX" u="sng" dirty="0"/>
            </a:br>
            <a:r>
              <a:rPr lang="es-MX" u="sng" dirty="0"/>
              <a:t>APRENDIZAJES ESPERADOS TERCER TRIMESTRE.</a:t>
            </a:r>
          </a:p>
        </p:txBody>
      </p:sp>
    </p:spTree>
    <p:extLst>
      <p:ext uri="{BB962C8B-B14F-4D97-AF65-F5344CB8AC3E}">
        <p14:creationId xmlns:p14="http://schemas.microsoft.com/office/powerpoint/2010/main" val="332633845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272</TotalTime>
  <Words>554</Words>
  <Application>Microsoft Office PowerPoint</Application>
  <PresentationFormat>Panorámica</PresentationFormat>
  <Paragraphs>85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Arial</vt:lpstr>
      <vt:lpstr>Calibri</vt:lpstr>
      <vt:lpstr>Trebuchet MS</vt:lpstr>
      <vt:lpstr>Wingdings</vt:lpstr>
      <vt:lpstr>Wingdings 3</vt:lpstr>
      <vt:lpstr>Faceta</vt:lpstr>
      <vt:lpstr>Matemáticas.</vt:lpstr>
      <vt:lpstr>Presentación de PowerPoint</vt:lpstr>
      <vt:lpstr>Presentación de PowerPoint</vt:lpstr>
      <vt:lpstr>CRITERIOS DE EVALUACIÓN GENERALES</vt:lpstr>
      <vt:lpstr>Nota: </vt:lpstr>
      <vt:lpstr>Miércoles 16 de marzo del 2022 APRENDIZAJES ESPERADOS TERCER TRIMESTRE.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Brenda Lizbeth Rugerio Cortes</dc:creator>
  <cp:lastModifiedBy>Brenda Lizbeth Rugerio Cortes</cp:lastModifiedBy>
  <cp:revision>3</cp:revision>
  <dcterms:created xsi:type="dcterms:W3CDTF">2022-03-16T15:04:33Z</dcterms:created>
  <dcterms:modified xsi:type="dcterms:W3CDTF">2022-03-22T17:41:25Z</dcterms:modified>
</cp:coreProperties>
</file>