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21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60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13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1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26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85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22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289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20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92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45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00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779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01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6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12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C2BE-21EE-4028-AB57-7B3EACAB4CBD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004031-F2E1-4313-AF07-FF11B19F0F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02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17105-DF41-4ABF-8DBB-747295781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 </a:t>
            </a:r>
            <a:r>
              <a:rPr lang="es-MX" dirty="0" err="1"/>
              <a:t>2°A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732094-86A1-48A7-9C82-E81EA543C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PROFA. BRENDA LIZBETH RUGERIO CORTES.</a:t>
            </a:r>
          </a:p>
        </p:txBody>
      </p:sp>
    </p:spTree>
    <p:extLst>
      <p:ext uri="{BB962C8B-B14F-4D97-AF65-F5344CB8AC3E}">
        <p14:creationId xmlns:p14="http://schemas.microsoft.com/office/powerpoint/2010/main" val="391979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420F5-D55F-4AF9-8EBE-93BBCC1E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J</a:t>
            </a:r>
            <a:r>
              <a:rPr lang="es-MX" dirty="0"/>
              <a:t>ueves </a:t>
            </a:r>
            <a:r>
              <a:rPr lang="es-MX" dirty="0">
                <a:solidFill>
                  <a:srgbClr val="FF0000"/>
                </a:solidFill>
              </a:rPr>
              <a:t>20 </a:t>
            </a:r>
            <a:r>
              <a:rPr lang="es-MX" dirty="0"/>
              <a:t>de enero del </a:t>
            </a:r>
            <a:r>
              <a:rPr lang="es-MX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57B1F-CC58-47D7-858A-2CA4DDBE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930" y="1825624"/>
            <a:ext cx="9104870" cy="4093261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Resuelve la siguiente multiplicación en tu libreta.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5.8*9.6 = 55.68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En la siguiente diapositiva se encuentra el tema de multiplicación con punto decimal lo cual lo van copiar a su libreta.</a:t>
            </a:r>
          </a:p>
          <a:p>
            <a:pPr algn="ctr"/>
            <a:endParaRPr lang="es-MX" sz="2800" dirty="0"/>
          </a:p>
          <a:p>
            <a:pPr marL="0" indent="0" algn="ctr">
              <a:buNone/>
            </a:pPr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423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in en prueba de multiplicacion y division de fracciones y decimales">
            <a:extLst>
              <a:ext uri="{FF2B5EF4-FFF2-40B4-BE49-F238E27FC236}">
                <a16:creationId xmlns:a16="http://schemas.microsoft.com/office/drawing/2014/main" id="{7D7E9B5A-5FC9-4BBB-9A25-44461DE4902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/>
          <a:stretch/>
        </p:blipFill>
        <p:spPr bwMode="auto">
          <a:xfrm>
            <a:off x="605481" y="262581"/>
            <a:ext cx="11195222" cy="6332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43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2D2B1F-A10C-4C50-A5D1-DCC004B6B8CA}"/>
              </a:ext>
            </a:extLst>
          </p:cNvPr>
          <p:cNvPicPr/>
          <p:nvPr/>
        </p:nvPicPr>
        <p:blipFill rotWithShape="1">
          <a:blip r:embed="rId2"/>
          <a:srcRect l="27738" t="44808" r="29368" b="14120"/>
          <a:stretch/>
        </p:blipFill>
        <p:spPr bwMode="auto">
          <a:xfrm>
            <a:off x="333633" y="532198"/>
            <a:ext cx="8316097" cy="5793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DD42549-A34E-4DC9-804F-2F6CEBBF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81" y="0"/>
            <a:ext cx="10488827" cy="834919"/>
          </a:xfrm>
        </p:spPr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Actividad 18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91F53D-5112-454C-BCBE-A4A334F1C9DB}"/>
              </a:ext>
            </a:extLst>
          </p:cNvPr>
          <p:cNvSpPr txBox="1"/>
          <p:nvPr/>
        </p:nvSpPr>
        <p:spPr>
          <a:xfrm>
            <a:off x="3651422" y="15260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8C330E-D0D7-40E1-8B68-B598712CA536}"/>
              </a:ext>
            </a:extLst>
          </p:cNvPr>
          <p:cNvSpPr txBox="1"/>
          <p:nvPr/>
        </p:nvSpPr>
        <p:spPr>
          <a:xfrm>
            <a:off x="3651422" y="21888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AF1754-1363-44AB-BF77-44E05515185A}"/>
              </a:ext>
            </a:extLst>
          </p:cNvPr>
          <p:cNvSpPr txBox="1"/>
          <p:nvPr/>
        </p:nvSpPr>
        <p:spPr>
          <a:xfrm>
            <a:off x="3651422" y="25340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40309A-A616-4D99-A9B5-656425B55E85}"/>
              </a:ext>
            </a:extLst>
          </p:cNvPr>
          <p:cNvSpPr txBox="1"/>
          <p:nvPr/>
        </p:nvSpPr>
        <p:spPr>
          <a:xfrm>
            <a:off x="3651422" y="28671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51A9D8-5F9D-4797-99C4-93990BBB55CF}"/>
              </a:ext>
            </a:extLst>
          </p:cNvPr>
          <p:cNvSpPr txBox="1"/>
          <p:nvPr/>
        </p:nvSpPr>
        <p:spPr>
          <a:xfrm>
            <a:off x="3651422" y="32110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68519F-2A8E-4C83-AF70-9062C4B85680}"/>
              </a:ext>
            </a:extLst>
          </p:cNvPr>
          <p:cNvSpPr txBox="1"/>
          <p:nvPr/>
        </p:nvSpPr>
        <p:spPr>
          <a:xfrm>
            <a:off x="3651422" y="35615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8F9997-368E-4B61-BC11-5AACC017C857}"/>
              </a:ext>
            </a:extLst>
          </p:cNvPr>
          <p:cNvSpPr txBox="1"/>
          <p:nvPr/>
        </p:nvSpPr>
        <p:spPr>
          <a:xfrm>
            <a:off x="3651422" y="39054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7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73F0CE-852B-46DD-8573-9AC00DE4839E}"/>
              </a:ext>
            </a:extLst>
          </p:cNvPr>
          <p:cNvSpPr txBox="1"/>
          <p:nvPr/>
        </p:nvSpPr>
        <p:spPr>
          <a:xfrm>
            <a:off x="3651422" y="42685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15B508-C98F-4214-9CD3-29EBF5BDEF9A}"/>
              </a:ext>
            </a:extLst>
          </p:cNvPr>
          <p:cNvSpPr txBox="1"/>
          <p:nvPr/>
        </p:nvSpPr>
        <p:spPr>
          <a:xfrm>
            <a:off x="3651422" y="49246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9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982DF5-3DC6-4D6F-B7A1-29CF328C8914}"/>
              </a:ext>
            </a:extLst>
          </p:cNvPr>
          <p:cNvSpPr txBox="1"/>
          <p:nvPr/>
        </p:nvSpPr>
        <p:spPr>
          <a:xfrm>
            <a:off x="3552568" y="56415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6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F3E3F-1B29-44EF-B194-CA3DFD9F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Viernes 21 de enero del 2022</a:t>
            </a:r>
            <a:br>
              <a:rPr lang="es-MX" dirty="0"/>
            </a:br>
            <a:r>
              <a:rPr lang="es-MX" dirty="0">
                <a:solidFill>
                  <a:srgbClr val="FF0000"/>
                </a:solidFill>
              </a:rPr>
              <a:t>Respuestas de las preguntas anteriores.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D9A4A43-77BC-4580-B14D-35052C331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8930" y="2133600"/>
                <a:ext cx="9255682" cy="3945924"/>
              </a:xfrm>
            </p:spPr>
            <p:txBody>
              <a:bodyPr>
                <a:noAutofit/>
              </a:bodyPr>
              <a:lstStyle/>
              <a:p>
                <a:pPr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MX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 ,  1.8,  0.9,  0.01,   0.3, 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 3.8 </m:t>
                    </m:r>
                  </m:oMath>
                </a14:m>
                <a:endParaRPr lang="es-MX" sz="2000" b="0" i="1" dirty="0">
                  <a:latin typeface="Cambria Math" panose="02040503050406030204" pitchFamily="18" charset="0"/>
                </a:endParaRPr>
              </a:p>
              <a:p>
                <a:pPr>
                  <a:buFont typeface="+mj-lt"/>
                  <a:buAutoNum type="arabicParenR"/>
                </a:pPr>
                <a:r>
                  <a:rPr lang="es-MX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000" dirty="0"/>
                  <a:t>a 68.75 gramos o  5/32 </a:t>
                </a:r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 a 96.25 gramos o 7/32</a:t>
                </a:r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2.7 g </a:t>
                </a:r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26.6 g</a:t>
                </a:r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 </a:t>
                </a:r>
                <a:r>
                  <a:rPr lang="es-MX" sz="2000" dirty="0" err="1"/>
                  <a:t>0.05g</a:t>
                </a:r>
                <a:endParaRPr lang="es-MX" sz="2000" dirty="0"/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2.7 g </a:t>
                </a:r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Regla de 3 y multiplicaciones</a:t>
                </a:r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Gramos.</a:t>
                </a:r>
              </a:p>
              <a:p>
                <a:pPr>
                  <a:buFont typeface="+mj-lt"/>
                  <a:buAutoNum type="arabicParenR"/>
                </a:pPr>
                <a:r>
                  <a:rPr lang="es-MX" sz="2000" dirty="0"/>
                  <a:t>Multiplicación o división, dependiendo la unidad de medida.</a:t>
                </a:r>
              </a:p>
              <a:p>
                <a:endParaRPr lang="es-MX" sz="2000" dirty="0"/>
              </a:p>
              <a:p>
                <a:endParaRPr lang="es-MX" sz="2000" dirty="0"/>
              </a:p>
              <a:p>
                <a:endParaRPr lang="es-MX" sz="2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D9A4A43-77BC-4580-B14D-35052C331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8930" y="2133600"/>
                <a:ext cx="9255682" cy="3945924"/>
              </a:xfrm>
              <a:blipFill>
                <a:blip r:embed="rId2"/>
                <a:stretch>
                  <a:fillRect l="-725" b="-145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8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E2CA9-281F-46E3-94C1-A408C3B6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>
                <a:solidFill>
                  <a:srgbClr val="FF0000"/>
                </a:solidFill>
              </a:rPr>
              <a:t>Tarea 17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0E044-D5EF-4932-99EC-5585A356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264555"/>
            <a:ext cx="8915400" cy="3777622"/>
          </a:xfrm>
        </p:spPr>
        <p:txBody>
          <a:bodyPr/>
          <a:lstStyle/>
          <a:p>
            <a:r>
              <a:rPr lang="es-MX" dirty="0"/>
              <a:t>Lee la información y contesta en tu cuaderno. </a:t>
            </a:r>
          </a:p>
          <a:p>
            <a:r>
              <a:rPr lang="es-MX" dirty="0"/>
              <a:t>Para cuidar su salud, María no solo observa las etiquetas de información nutrimental de lo que come. También trota en una pista de 350 metros.</a:t>
            </a:r>
          </a:p>
          <a:p>
            <a:r>
              <a:rPr lang="es-MX" dirty="0"/>
              <a:t>a) ¿Con qué operación puede calcularse la distancia que se recorre al dar dos vueltas a la pista? </a:t>
            </a:r>
          </a:p>
          <a:p>
            <a:r>
              <a:rPr lang="es-MX" dirty="0"/>
              <a:t>b) ¿Con qué operación puede calcularse la distancia que se recorre al dar tres vueltas a la pista? </a:t>
            </a:r>
          </a:p>
          <a:p>
            <a:r>
              <a:rPr lang="es-MX" dirty="0"/>
              <a:t>c) Completa la tabla con las distancias que María recorre cuando trota en la pista.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81F246-986A-4208-92F6-136EC2A34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1" t="49057" r="70371" b="42902"/>
          <a:stretch/>
        </p:blipFill>
        <p:spPr>
          <a:xfrm>
            <a:off x="1833172" y="4628085"/>
            <a:ext cx="8911687" cy="14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68C54-2135-429D-B852-46C4BE47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857" y="844378"/>
            <a:ext cx="8915400" cy="5169244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/>
              <a:t>d) ¿Qué distancia recorre María si solo trota la mitad de la pista?</a:t>
            </a:r>
          </a:p>
          <a:p>
            <a:r>
              <a:rPr lang="es-MX" sz="2400" dirty="0"/>
              <a:t>e) ¿Qué distancia recorre si solo trota la cuarta parte de la pista? </a:t>
            </a:r>
          </a:p>
          <a:p>
            <a:r>
              <a:rPr lang="es-MX" sz="2400" dirty="0"/>
              <a:t>f) Completa la tabla con las distancias que recorrería para cubrir las siguientes fracciones de la pista. 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g) ¿Qué procedimiento seguiste para calcular las distancias anteriores?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416887-DBC8-4F7F-8ABA-9E64E7EB2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2" t="36585" r="69494" b="54471"/>
          <a:stretch/>
        </p:blipFill>
        <p:spPr>
          <a:xfrm>
            <a:off x="1673094" y="3130376"/>
            <a:ext cx="9165163" cy="15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0601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264</TotalTime>
  <Words>285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Century Gothic</vt:lpstr>
      <vt:lpstr>Wingdings 3</vt:lpstr>
      <vt:lpstr>Espiral</vt:lpstr>
      <vt:lpstr>MATEMÁTICAS 2°A</vt:lpstr>
      <vt:lpstr>Jueves 20 de enero del 2022</vt:lpstr>
      <vt:lpstr>Presentación de PowerPoint</vt:lpstr>
      <vt:lpstr>Actividad 18</vt:lpstr>
      <vt:lpstr>Viernes 21 de enero del 2022 Respuestas de las preguntas anteriores.</vt:lpstr>
      <vt:lpstr>Tarea 17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Lizbeth Rugerio Cortes</dc:creator>
  <cp:lastModifiedBy>Brenda Lizbeth Rugerio Cortes</cp:lastModifiedBy>
  <cp:revision>4</cp:revision>
  <dcterms:created xsi:type="dcterms:W3CDTF">2022-01-20T16:14:12Z</dcterms:created>
  <dcterms:modified xsi:type="dcterms:W3CDTF">2022-01-21T19:47:10Z</dcterms:modified>
</cp:coreProperties>
</file>