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456" y="8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393FCB4-B66D-4BD6-8585-92306CCD7DA5}" type="datetimeFigureOut">
              <a:rPr lang="es-MX" smtClean="0"/>
              <a:t>15/02/2022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3BDC277-732C-4936-A53C-37F07AA506C2}" type="slidenum">
              <a:rPr lang="es-MX" smtClean="0"/>
              <a:t>‹Nº›</a:t>
            </a:fld>
            <a:endParaRPr lang="es-MX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08441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3FCB4-B66D-4BD6-8585-92306CCD7DA5}" type="datetimeFigureOut">
              <a:rPr lang="es-MX" smtClean="0"/>
              <a:t>15/02/2022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DC277-732C-4936-A53C-37F07AA506C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85217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3FCB4-B66D-4BD6-8585-92306CCD7DA5}" type="datetimeFigureOut">
              <a:rPr lang="es-MX" smtClean="0"/>
              <a:t>15/02/2022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DC277-732C-4936-A53C-37F07AA506C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71242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3FCB4-B66D-4BD6-8585-92306CCD7DA5}" type="datetimeFigureOut">
              <a:rPr lang="es-MX" smtClean="0"/>
              <a:t>15/02/2022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DC277-732C-4936-A53C-37F07AA506C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1838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3FCB4-B66D-4BD6-8585-92306CCD7DA5}" type="datetimeFigureOut">
              <a:rPr lang="es-MX" smtClean="0"/>
              <a:t>15/02/2022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DC277-732C-4936-A53C-37F07AA506C2}" type="slidenum">
              <a:rPr lang="es-MX" smtClean="0"/>
              <a:t>‹Nº›</a:t>
            </a:fld>
            <a:endParaRPr lang="es-MX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2842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3FCB4-B66D-4BD6-8585-92306CCD7DA5}" type="datetimeFigureOut">
              <a:rPr lang="es-MX" smtClean="0"/>
              <a:t>15/02/2022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DC277-732C-4936-A53C-37F07AA506C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5935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3FCB4-B66D-4BD6-8585-92306CCD7DA5}" type="datetimeFigureOut">
              <a:rPr lang="es-MX" smtClean="0"/>
              <a:t>15/02/2022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DC277-732C-4936-A53C-37F07AA506C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4379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3FCB4-B66D-4BD6-8585-92306CCD7DA5}" type="datetimeFigureOut">
              <a:rPr lang="es-MX" smtClean="0"/>
              <a:t>15/02/2022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DC277-732C-4936-A53C-37F07AA506C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99853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3FCB4-B66D-4BD6-8585-92306CCD7DA5}" type="datetimeFigureOut">
              <a:rPr lang="es-MX" smtClean="0"/>
              <a:t>15/02/2022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DC277-732C-4936-A53C-37F07AA506C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08003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3FCB4-B66D-4BD6-8585-92306CCD7DA5}" type="datetimeFigureOut">
              <a:rPr lang="es-MX" smtClean="0"/>
              <a:t>15/02/2022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DC277-732C-4936-A53C-37F07AA506C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43745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3FCB4-B66D-4BD6-8585-92306CCD7DA5}" type="datetimeFigureOut">
              <a:rPr lang="es-MX" smtClean="0"/>
              <a:t>15/02/2022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DC277-732C-4936-A53C-37F07AA506C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48381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F393FCB4-B66D-4BD6-8585-92306CCD7DA5}" type="datetimeFigureOut">
              <a:rPr lang="es-MX" smtClean="0"/>
              <a:t>15/02/2022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03BDC277-732C-4936-A53C-37F07AA506C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495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C33F654-3F22-4307-A285-256D5CD0CF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/>
              <a:t>TUTORÍA 1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5D927FC-204D-418A-8F3C-3D4DD921FB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51012" y="3809998"/>
            <a:ext cx="8689976" cy="1371599"/>
          </a:xfrm>
        </p:spPr>
        <p:txBody>
          <a:bodyPr/>
          <a:lstStyle/>
          <a:p>
            <a:r>
              <a:rPr lang="es-MX" dirty="0"/>
              <a:t>PROFA. BRENDA LIZBETH RUGERIO CORTES.</a:t>
            </a:r>
          </a:p>
        </p:txBody>
      </p:sp>
    </p:spTree>
    <p:extLst>
      <p:ext uri="{BB962C8B-B14F-4D97-AF65-F5344CB8AC3E}">
        <p14:creationId xmlns:p14="http://schemas.microsoft.com/office/powerpoint/2010/main" val="20106590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B0F25C-8711-4EC7-BD49-8E8D5A21B5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4081" y="251254"/>
            <a:ext cx="9875520" cy="1356360"/>
          </a:xfrm>
        </p:spPr>
        <p:txBody>
          <a:bodyPr/>
          <a:lstStyle/>
          <a:p>
            <a:pPr algn="ctr"/>
            <a:r>
              <a:rPr lang="es-MX" dirty="0"/>
              <a:t>Actividad 5 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F8FDAFD2-68C3-4408-9121-3B16474A8A76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654909" y="1865313"/>
            <a:ext cx="9040813" cy="4992687"/>
          </a:xfrm>
        </p:spPr>
        <p:txBody>
          <a:bodyPr>
            <a:normAutofit fontScale="77500" lnSpcReduction="20000"/>
          </a:bodyPr>
          <a:lstStyle/>
          <a:p>
            <a:r>
              <a:rPr lang="es-MX" sz="4000" dirty="0">
                <a:solidFill>
                  <a:schemeClr val="tx1"/>
                </a:solidFill>
              </a:rPr>
              <a:t>Cada alumno eligió el país del que quiere exponer.</a:t>
            </a:r>
          </a:p>
          <a:p>
            <a:pPr marL="45720" indent="0">
              <a:buNone/>
            </a:pPr>
            <a:r>
              <a:rPr lang="es-MX" sz="4000" dirty="0">
                <a:solidFill>
                  <a:schemeClr val="tx1"/>
                </a:solidFill>
              </a:rPr>
              <a:t>Se investigará como es cada país en los siguientes aspectos:</a:t>
            </a:r>
          </a:p>
          <a:p>
            <a:r>
              <a:rPr lang="es-MX" sz="4000" dirty="0">
                <a:solidFill>
                  <a:schemeClr val="tx1"/>
                </a:solidFill>
              </a:rPr>
              <a:t>Educación</a:t>
            </a:r>
          </a:p>
          <a:p>
            <a:r>
              <a:rPr lang="es-MX" sz="4000" dirty="0">
                <a:solidFill>
                  <a:schemeClr val="tx1"/>
                </a:solidFill>
              </a:rPr>
              <a:t>Tradiciones </a:t>
            </a:r>
          </a:p>
          <a:p>
            <a:r>
              <a:rPr lang="es-MX" sz="4000" dirty="0">
                <a:solidFill>
                  <a:schemeClr val="tx1"/>
                </a:solidFill>
              </a:rPr>
              <a:t>Que idioma hablan </a:t>
            </a:r>
          </a:p>
          <a:p>
            <a:r>
              <a:rPr lang="es-MX" sz="4000" dirty="0">
                <a:solidFill>
                  <a:schemeClr val="tx1"/>
                </a:solidFill>
              </a:rPr>
              <a:t>Comidas típicas </a:t>
            </a:r>
          </a:p>
          <a:p>
            <a:r>
              <a:rPr lang="es-MX" sz="4000" dirty="0">
                <a:solidFill>
                  <a:schemeClr val="tx1"/>
                </a:solidFill>
              </a:rPr>
              <a:t>Como es la población (vivienda, las personas son amigables)</a:t>
            </a:r>
          </a:p>
          <a:p>
            <a:r>
              <a:rPr lang="es-MX" sz="4000" dirty="0">
                <a:solidFill>
                  <a:schemeClr val="tx1"/>
                </a:solidFill>
              </a:rPr>
              <a:t>Economía </a:t>
            </a:r>
          </a:p>
          <a:p>
            <a:endParaRPr lang="es-MX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711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CE34FEA-9743-498E-AE81-F34AF573FE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¿Cómo se va a entregar el trabajo?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C007F1A-DE79-4372-AFED-DBB89A0EAA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2800" dirty="0">
                <a:solidFill>
                  <a:schemeClr val="tx1"/>
                </a:solidFill>
              </a:rPr>
              <a:t>Se realizará una presentación mediante </a:t>
            </a:r>
            <a:r>
              <a:rPr lang="es-MX" sz="2800" dirty="0" err="1">
                <a:solidFill>
                  <a:schemeClr val="tx1"/>
                </a:solidFill>
              </a:rPr>
              <a:t>Power</a:t>
            </a:r>
            <a:r>
              <a:rPr lang="es-MX" sz="2800" dirty="0">
                <a:solidFill>
                  <a:schemeClr val="tx1"/>
                </a:solidFill>
              </a:rPr>
              <a:t> Point o alguna aplicación de su agrado.</a:t>
            </a:r>
          </a:p>
          <a:p>
            <a:r>
              <a:rPr lang="es-MX" sz="2800" dirty="0">
                <a:solidFill>
                  <a:schemeClr val="tx1"/>
                </a:solidFill>
              </a:rPr>
              <a:t>El archivo se entrega  mediante una USB </a:t>
            </a:r>
          </a:p>
          <a:p>
            <a:r>
              <a:rPr lang="es-MX" sz="2800" dirty="0">
                <a:solidFill>
                  <a:schemeClr val="tx1"/>
                </a:solidFill>
              </a:rPr>
              <a:t>Si van agregar un video, pasar el link a la maestra durante la semana para que lo descargue y puedan realizar su exposición sin ningún inconveniente.</a:t>
            </a:r>
          </a:p>
          <a:p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27994669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A1E953-B8E5-41AD-8BEB-F423F0E3A9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¿Qué  se evalúa?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300C288-47CD-4E07-A2C4-78F6877B92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Creatividad de la presentación </a:t>
            </a:r>
          </a:p>
          <a:p>
            <a:r>
              <a:rPr lang="es-MX" dirty="0"/>
              <a:t>Forma de exponer (como hablan ante sus compañeros)</a:t>
            </a:r>
          </a:p>
          <a:p>
            <a:r>
              <a:rPr lang="es-MX" dirty="0"/>
              <a:t>Que tanta información investigo del tema.</a:t>
            </a:r>
          </a:p>
          <a:p>
            <a:r>
              <a:rPr lang="es-MX" dirty="0"/>
              <a:t>Expresiones ante sus compañeros. </a:t>
            </a:r>
          </a:p>
          <a:p>
            <a:r>
              <a:rPr lang="es-MX" dirty="0"/>
              <a:t>Si le hacen preguntas, que las sepa responder.</a:t>
            </a:r>
          </a:p>
          <a:p>
            <a:r>
              <a:rPr lang="es-MX" dirty="0"/>
              <a:t>Entrega de su trabajo en tiempo </a:t>
            </a:r>
            <a:r>
              <a:rPr lang="es-MX"/>
              <a:t>y forma.</a:t>
            </a:r>
            <a:endParaRPr lang="es-MX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5966883"/>
      </p:ext>
    </p:extLst>
  </p:cSld>
  <p:clrMapOvr>
    <a:masterClrMapping/>
  </p:clrMapOvr>
</p:sld>
</file>

<file path=ppt/theme/theme1.xml><?xml version="1.0" encoding="utf-8"?>
<a:theme xmlns:a="http://schemas.openxmlformats.org/drawingml/2006/main" name="Base">
  <a:themeElements>
    <a:clrScheme name="Base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Base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e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D9D01AC2-EE7D-4E49-99EE-8E62E4E7E8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Base</Template>
  <TotalTime>3166</TotalTime>
  <Words>160</Words>
  <Application>Microsoft Office PowerPoint</Application>
  <PresentationFormat>Panorámica</PresentationFormat>
  <Paragraphs>22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6" baseType="lpstr">
      <vt:lpstr>Corbel</vt:lpstr>
      <vt:lpstr>Base</vt:lpstr>
      <vt:lpstr>TUTORÍA 1</vt:lpstr>
      <vt:lpstr>Actividad 5 </vt:lpstr>
      <vt:lpstr>¿Cómo se va a entregar el trabajo?</vt:lpstr>
      <vt:lpstr>¿Qué  se evalúa?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TUTORÍA 1</dc:title>
  <dc:creator>Brenda Lizbeth Rugerio Cortes</dc:creator>
  <cp:lastModifiedBy>Brenda Lizbeth Rugerio Cortes</cp:lastModifiedBy>
  <cp:revision>6</cp:revision>
  <dcterms:created xsi:type="dcterms:W3CDTF">2022-01-18T17:05:57Z</dcterms:created>
  <dcterms:modified xsi:type="dcterms:W3CDTF">2022-02-15T23:55:21Z</dcterms:modified>
</cp:coreProperties>
</file>