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CB4-B66D-4BD6-8585-92306CCD7DA5}" type="datetimeFigureOut">
              <a:rPr lang="es-MX" smtClean="0"/>
              <a:t>18/01/2022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77-732C-4936-A53C-37F07AA506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535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CB4-B66D-4BD6-8585-92306CCD7DA5}" type="datetimeFigureOut">
              <a:rPr lang="es-MX" smtClean="0"/>
              <a:t>18/01/2022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77-732C-4936-A53C-37F07AA506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6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CB4-B66D-4BD6-8585-92306CCD7DA5}" type="datetimeFigureOut">
              <a:rPr lang="es-MX" smtClean="0"/>
              <a:t>18/01/2022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77-732C-4936-A53C-37F07AA506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910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CB4-B66D-4BD6-8585-92306CCD7DA5}" type="datetimeFigureOut">
              <a:rPr lang="es-MX" smtClean="0"/>
              <a:t>18/01/2022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77-732C-4936-A53C-37F07AA506C2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6300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CB4-B66D-4BD6-8585-92306CCD7DA5}" type="datetimeFigureOut">
              <a:rPr lang="es-MX" smtClean="0"/>
              <a:t>18/01/2022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77-732C-4936-A53C-37F07AA506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386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CB4-B66D-4BD6-8585-92306CCD7DA5}" type="datetimeFigureOut">
              <a:rPr lang="es-MX" smtClean="0"/>
              <a:t>18/01/2022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77-732C-4936-A53C-37F07AA506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4230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CB4-B66D-4BD6-8585-92306CCD7DA5}" type="datetimeFigureOut">
              <a:rPr lang="es-MX" smtClean="0"/>
              <a:t>18/01/2022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77-732C-4936-A53C-37F07AA506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0502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CB4-B66D-4BD6-8585-92306CCD7DA5}" type="datetimeFigureOut">
              <a:rPr lang="es-MX" smtClean="0"/>
              <a:t>18/01/2022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77-732C-4936-A53C-37F07AA506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887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CB4-B66D-4BD6-8585-92306CCD7DA5}" type="datetimeFigureOut">
              <a:rPr lang="es-MX" smtClean="0"/>
              <a:t>18/01/2022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77-732C-4936-A53C-37F07AA506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2868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CB4-B66D-4BD6-8585-92306CCD7DA5}" type="datetimeFigureOut">
              <a:rPr lang="es-MX" smtClean="0"/>
              <a:t>18/01/2022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77-732C-4936-A53C-37F07AA506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733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CB4-B66D-4BD6-8585-92306CCD7DA5}" type="datetimeFigureOut">
              <a:rPr lang="es-MX" smtClean="0"/>
              <a:t>18/01/2022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77-732C-4936-A53C-37F07AA506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17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CB4-B66D-4BD6-8585-92306CCD7DA5}" type="datetimeFigureOut">
              <a:rPr lang="es-MX" smtClean="0"/>
              <a:t>18/01/2022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77-732C-4936-A53C-37F07AA506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230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CB4-B66D-4BD6-8585-92306CCD7DA5}" type="datetimeFigureOut">
              <a:rPr lang="es-MX" smtClean="0"/>
              <a:t>18/01/2022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77-732C-4936-A53C-37F07AA506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874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CB4-B66D-4BD6-8585-92306CCD7DA5}" type="datetimeFigureOut">
              <a:rPr lang="es-MX" smtClean="0"/>
              <a:t>18/01/2022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77-732C-4936-A53C-37F07AA506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136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CB4-B66D-4BD6-8585-92306CCD7DA5}" type="datetimeFigureOut">
              <a:rPr lang="es-MX" smtClean="0"/>
              <a:t>18/01/2022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77-732C-4936-A53C-37F07AA506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698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CB4-B66D-4BD6-8585-92306CCD7DA5}" type="datetimeFigureOut">
              <a:rPr lang="es-MX" smtClean="0"/>
              <a:t>18/01/2022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77-732C-4936-A53C-37F07AA506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998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CB4-B66D-4BD6-8585-92306CCD7DA5}" type="datetimeFigureOut">
              <a:rPr lang="es-MX" smtClean="0"/>
              <a:t>18/01/2022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77-732C-4936-A53C-37F07AA506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03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CB4-B66D-4BD6-8585-92306CCD7DA5}" type="datetimeFigureOut">
              <a:rPr lang="es-MX" smtClean="0"/>
              <a:t>18/01/2022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77-732C-4936-A53C-37F07AA506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192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93FCB4-B66D-4BD6-8585-92306CCD7DA5}" type="datetimeFigureOut">
              <a:rPr lang="es-MX" smtClean="0"/>
              <a:t>18/01/2022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BDC277-732C-4936-A53C-37F07AA506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47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F654-3F22-4307-A285-256D5CD0C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TUTORÍA 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D927FC-204D-418A-8F3C-3D4DD921FB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MTRA. BRENDA LIZBETH RUGERIO CORTES.</a:t>
            </a:r>
          </a:p>
        </p:txBody>
      </p:sp>
    </p:spTree>
    <p:extLst>
      <p:ext uri="{BB962C8B-B14F-4D97-AF65-F5344CB8AC3E}">
        <p14:creationId xmlns:p14="http://schemas.microsoft.com/office/powerpoint/2010/main" val="201065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06E32-3D8E-4BA9-8156-B6D80C38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ACCIÓN DE ESTUDIAR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2A3B66-0548-45E1-83DA-8B0F2DD89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959320"/>
            <a:ext cx="10364452" cy="3424107"/>
          </a:xfrm>
        </p:spPr>
        <p:txBody>
          <a:bodyPr/>
          <a:lstStyle/>
          <a:p>
            <a:r>
              <a:rPr lang="es-MX" dirty="0">
                <a:highlight>
                  <a:srgbClr val="00FF00"/>
                </a:highlight>
              </a:rPr>
              <a:t>ÁMBITO DE INTERVENCIÓN II</a:t>
            </a:r>
            <a:r>
              <a:rPr lang="es-MX" dirty="0"/>
              <a:t>.- Seguimiento al proceso académico de los Alumnos. </a:t>
            </a:r>
          </a:p>
          <a:p>
            <a:endParaRPr lang="es-MX" dirty="0"/>
          </a:p>
          <a:p>
            <a:r>
              <a:rPr lang="es-MX" dirty="0">
                <a:highlight>
                  <a:srgbClr val="00FF00"/>
                </a:highlight>
              </a:rPr>
              <a:t>APRENDIZAJE ESPERADO: </a:t>
            </a:r>
            <a:r>
              <a:rPr lang="es-MX" dirty="0"/>
              <a:t>Que los alumnos comprendan que una de las actividades más importantes en la vida del ser humano es estudiar, ya que les ofrece la oportunidad de pensar y trabajar con la información que reciban</a:t>
            </a:r>
          </a:p>
        </p:txBody>
      </p:sp>
    </p:spTree>
    <p:extLst>
      <p:ext uri="{BB962C8B-B14F-4D97-AF65-F5344CB8AC3E}">
        <p14:creationId xmlns:p14="http://schemas.microsoft.com/office/powerpoint/2010/main" val="419547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6B683-DBEC-4695-BABC-5BD84027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u="sng" dirty="0">
                <a:solidFill>
                  <a:srgbClr val="FF0000"/>
                </a:solidFill>
              </a:rPr>
              <a:t>Actividad 3</a:t>
            </a:r>
            <a:br>
              <a:rPr lang="es-MX" u="sng" dirty="0">
                <a:solidFill>
                  <a:srgbClr val="FF0000"/>
                </a:solidFill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C91A93-F494-421D-8F63-7ADC7203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48" y="1416605"/>
            <a:ext cx="10515600" cy="1238851"/>
          </a:xfrm>
        </p:spPr>
        <p:txBody>
          <a:bodyPr>
            <a:normAutofit/>
          </a:bodyPr>
          <a:lstStyle/>
          <a:p>
            <a:r>
              <a:rPr lang="es-MX" sz="2400" cap="none" dirty="0"/>
              <a:t>Responde en tu libreta las siguientes preguntas, copiando las preguntas y posteriormente agregas tus respuestas.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4D71A1-BA21-4A2D-B7C7-381F58531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8" t="50000" r="71155" b="22938"/>
          <a:stretch/>
        </p:blipFill>
        <p:spPr>
          <a:xfrm>
            <a:off x="1554074" y="3064476"/>
            <a:ext cx="7478716" cy="338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6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F2FC3-CF5A-4B10-8F4F-EFB41C04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FF0000"/>
                </a:solidFill>
              </a:rPr>
              <a:t>ACCIÓN DE ESTUDIAR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3D6956-794B-4A75-9DF1-550400EA9CD0}"/>
              </a:ext>
            </a:extLst>
          </p:cNvPr>
          <p:cNvSpPr txBox="1"/>
          <p:nvPr/>
        </p:nvSpPr>
        <p:spPr>
          <a:xfrm>
            <a:off x="892261" y="1193028"/>
            <a:ext cx="104074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Estudiar no es memorizar. “Se me olvidaron las primeras líneas y ya no puedo seguir, pero sí había estudiado”. ¿Alguna vez te ha pasado eso?, para evitar eso te sugerimos lo siguiente: · Debes buscar las ideas principales de la información y la relación entre ellas. · Debes relacionar la información nueva con aquello que has aprendido antes sobre el tema. · También debes formular preguntas en relación con el tema estudiado.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FB24D85-54AE-4549-B7C1-4AB69B80F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7" t="23636" r="67582" b="13161"/>
          <a:stretch/>
        </p:blipFill>
        <p:spPr>
          <a:xfrm>
            <a:off x="838200" y="2548581"/>
            <a:ext cx="3188044" cy="41858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49064E-FD73-4218-A58F-EB61DF28BF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72" t="21541" r="61285" b="30620"/>
          <a:stretch/>
        </p:blipFill>
        <p:spPr>
          <a:xfrm>
            <a:off x="4188941" y="2836341"/>
            <a:ext cx="7721438" cy="3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3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4071D-0635-4AB2-BEF8-438E8C4F6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rgbClr val="FF0000"/>
                </a:solidFill>
              </a:rPr>
              <a:t>INDICACIONES: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9190FE-94B1-406D-A8BF-7F355CEA4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107601"/>
            <a:ext cx="10364452" cy="37495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sz="2800" cap="none" dirty="0"/>
              <a:t>Las preguntas ya se respondieron en la libreta por lo tanto únicamente vas a pasar el tema de acción de estudiar.</a:t>
            </a:r>
          </a:p>
          <a:p>
            <a:pPr marL="0" indent="0">
              <a:buNone/>
            </a:pPr>
            <a:endParaRPr lang="es-MX" sz="2800" cap="none" dirty="0"/>
          </a:p>
          <a:p>
            <a:pPr marL="0" indent="0">
              <a:buNone/>
            </a:pPr>
            <a:r>
              <a:rPr lang="es-MX" sz="2800" cap="none" dirty="0"/>
              <a:t>Para 1° A: el tema se revisará el día;  21 de enero del 2022 en clase.</a:t>
            </a:r>
          </a:p>
          <a:p>
            <a:pPr marL="0" indent="0">
              <a:buNone/>
            </a:pPr>
            <a:r>
              <a:rPr lang="es-MX" sz="2800" cap="none" dirty="0"/>
              <a:t>Para 1° B presencial: se revisará el día; 20 de enero del 2022 en clase.</a:t>
            </a:r>
          </a:p>
          <a:p>
            <a:pPr marL="0" indent="0">
              <a:buNone/>
            </a:pPr>
            <a:r>
              <a:rPr lang="es-MX" sz="2800" cap="none" dirty="0"/>
              <a:t>Para 1° B en línea; se revisará el día 19 de enero del 2022 en el correo.</a:t>
            </a:r>
          </a:p>
        </p:txBody>
      </p:sp>
    </p:spTree>
    <p:extLst>
      <p:ext uri="{BB962C8B-B14F-4D97-AF65-F5344CB8AC3E}">
        <p14:creationId xmlns:p14="http://schemas.microsoft.com/office/powerpoint/2010/main" val="1070416342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8</TotalTime>
  <Words>251</Words>
  <Application>Microsoft Office PowerPoint</Application>
  <PresentationFormat>Panorámica</PresentationFormat>
  <Paragraphs>16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Tw Cen MT</vt:lpstr>
      <vt:lpstr>Gota</vt:lpstr>
      <vt:lpstr>TUTORÍA 1</vt:lpstr>
      <vt:lpstr>ACCIÓN DE ESTUDIAR</vt:lpstr>
      <vt:lpstr>Actividad 3 </vt:lpstr>
      <vt:lpstr>ACCIÓN DE ESTUDIAR</vt:lpstr>
      <vt:lpstr>INDICACIONES: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TUTORÍA 1</dc:title>
  <dc:creator>Brenda Lizbeth Rugerio Cortes</dc:creator>
  <cp:lastModifiedBy>Brenda Lizbeth Rugerio Cortes</cp:lastModifiedBy>
  <cp:revision>2</cp:revision>
  <dcterms:created xsi:type="dcterms:W3CDTF">2022-01-18T17:05:57Z</dcterms:created>
  <dcterms:modified xsi:type="dcterms:W3CDTF">2022-01-18T19:28:37Z</dcterms:modified>
</cp:coreProperties>
</file>