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70" r:id="rId4"/>
    <p:sldId id="271" r:id="rId5"/>
    <p:sldId id="263" r:id="rId6"/>
    <p:sldId id="264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0" autoAdjust="0"/>
    <p:restoredTop sz="92955" autoAdjust="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24T15:08:25.102"/>
    </inkml:context>
    <inkml:brush xml:id="br0">
      <inkml:brushProperty name="width" value="0.35" units="cm"/>
      <inkml:brushProperty name="height" value="2.1" units="cm"/>
      <inkml:brushProperty name="color" value="#FFFFFF"/>
      <inkml:brushProperty name="ignorePressure" value="1"/>
      <inkml:brushProperty name="inkEffects" value="pencil"/>
    </inkml:brush>
  </inkml:definitions>
  <inkml:trace contextRef="#ctx0" brushRef="#br0">1 0,'0'0,"0"0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4T20:45:46.77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2061 99 24575,'0'0'0,"-260"7"0,-293 47 0,-243 83 0,704-119 0,-7 3 0,-144 11 0,225-28 0,42-1 0,1243-128 0,-666 55 0,-577 67 0,39-1 0,-844-36 0,93 8 0,651 32 0,52 9 0,67 11 0,620 87 0,-449-74 0,769 87 0,-1013-122 0,-18-5 0,-23-7 0,-98-23 0,-216-32 0,276 57 0,-452-68 0,-559-12 0,1034 89 0,0 2 0,0 2 0,0 3 0,-65 12 0,112-16 0,-1 0 0,1 0 0,-1 0 0,1 0 0,0 0 0,-1 0 0,1 0 0,-1 0 0,1 0 0,-1 1 0,1-1 0,0 0 0,-1 0 0,1 0 0,0 1 0,-1-1 0,1 0 0,0 0 0,-1 1 0,1-1 0,0 0 0,-1 1 0,1-1 0,0 0 0,0 1 0,-1-1 0,1 1 0,0-1 0,0 0 0,0 1 0,0-1 0,-1 1 0,1-1 0,0 1 0,0-1 0,0 0 0,0 1 0,0-1 0,0 1 0,0-1 0,0 1 0,0-1 0,1 1 0,-1-1 0,0 0 0,0 1 0,0-1 0,0 1 0,1-1 0,-1 0 0,0 1 0,0-1 0,1 0 0,-1 1 0,0-1 0,1 0 0,-1 1 0,0-1 0,1 0 0,-1 0 0,1 1 0,26 18 0,-1-9 0,0-1 0,0-1 0,50 8 0,342 40 0,11-30 0,-368-23 0,1410-4 0,-1445-1 0,-20 1 0,0 1 0,0 0 0,1 0 0,-1 0 0,0 0 0,0 1 0,9 2 0,-22 3 0,-13-1 0,-99 4 0,-170-9 0,195-2 0,-1784-47 0,1830 49 0,-33-2 0,97-5 0,23 0 0,785 3 0,-671 8 0,1430 121 0,-1736-163 0,-952-122 0,1050 154 0,-36-4 0,-725-48 0,793 61 0,59-1 0,666 26 0,382 0 0,-1074-30 0,-23-3 0,-29-4 0,-148-16 0,-204-1 0,304 22 0,-1173-7 0,1234 12 0,68 0 0,510-12 0,-143 1 0,-126 6 0,887 2 0,-1578-18 0,-603 41 0,989-18 0,31 2 0,47 3 0,125 12 0,327 48 0,-351-38 0,-154-30 0,0 0 0,0 0 0,0 0 0,0 0 0,0 0 0,0 0 0,0 0 0,0 0 0,0 0 0,0 0 0,0 1 0,0-1 0,0 0 0,0 0 0,0 0 0,0 0 0,0 0 0,0 0 0,0 0 0,0 0 0,0 0 0,0 0 0,0 1 0,0-1 0,0 0 0,0 0 0,0 0 0,0 0 0,0 0 0,0 0 0,0 0 0,0 0 0,0 0 0,0 0 0,0 0 0,0 0 0,0 1 0,1-1 0,-1 0 0,0 0 0,0 0 0,0 0 0,0 0 0,0 0 0,0 0 0,0 0 0,0 0 0,0 0 0,0 0 0,0 0 0,1 0 0,-1 0 0,0 0 0,0 0 0,0 0 0,0 0 0,0 0 0,0 0 0,0 0 0,0 0 0,-11 4 0,-22 3 0,-171 2 0,121-8 0,-148 21 0,296-4 0,84 9 0,214 12 0,-314-40 0,-42-1 0,-13 2 0,55 2 0,55 10 0,-62-6 0,1-2 0,49-1 0,-115-4 0,-1-1 0,0-1 0,-38-10 0,53 11 0,-22-5 0,28 7 0,20 5 0,55 7 0,-52-10 0,1 2 0,24 6 0,-23 1 0,-15-6 0,-15-5 0,-25-7 0,-66-4 0,37 5 0,25-3-1365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4T20:45:52.15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2957 475 24575,'477'0'0,"-462"-4"0,-25-6 0,-31-7 0,-64-9 0,-2 5 0,-122-9 0,157 22 0,9 0 0,-416-29 0,475 37 0,-23 0 0,19-2 0,16-3 0,13 0 0,1 1 0,-1 1 0,1 1 0,0 1 0,27 2 0,-3-1 0,172 3 0,403 60 0,-452-49 0,-157-11 0,0 0 0,0 0 0,0 2 0,14 6 0,-102-13 0,-92 4 0,164-2 0,1 0 0,-1 1 0,0 0 0,0 0 0,1 0 0,-1 0 0,1 0 0,-1 1 0,1-1 0,-4 3 0,6-3 0,1-1 0,0 0 0,-1 1 0,1-1 0,-1 0 0,1 1 0,0-1 0,-1 1 0,1-1 0,0 1 0,0-1 0,-1 1 0,1-1 0,0 1 0,0-1 0,0 1 0,0-1 0,0 1 0,-1-1 0,1 1 0,0-1 0,0 1 0,0-1 0,1 1 0,-1-1 0,0 1 0,0 0 0,1 1 0,0-1 0,0 1 0,0-1 0,0 0 0,0 1 0,0-1 0,0 0 0,0 0 0,1 1 0,-1-1 0,1 0 0,2 1 0,4 3 0,0 0 0,1-1 0,-1-1 0,1 1 0,0-1 0,0-1 0,0 1 0,0-1 0,0-1 0,0 0 0,13 0 0,-19 1 0,-16 2 0,-25 5 0,-754 54 0,745-62 0,36-3 0,32-2 0,635-50 0,-494 45 0,-84 4 0,201-5 0,-652 13 0,367-3 0,-1 0 0,1 0 0,0 1 0,0 0 0,0 0 0,1 1 0,-1 0 0,0 0 0,0 0 0,1 1 0,-8 4 0,13-7 0,0 0 0,0 0 0,-1 1 0,1-1 0,0 0 0,0 0 0,-1 0 0,1 1 0,0-1 0,0 0 0,0 1 0,-1-1 0,1 0 0,0 0 0,0 1 0,0-1 0,0 0 0,0 1 0,0-1 0,0 0 0,0 1 0,0-1 0,0 0 0,0 1 0,0-1 0,0 0 0,0 1 0,0-1 0,0 0 0,0 1 0,0-1 0,0 0 0,1 1 0,-1-1 0,0 0 0,0 0 0,0 1 0,0-1 0,1 0 0,-1 1 0,17 12 0,20 3 0,142 39 0,-155-49 0,-1-2 0,1 0 0,0-2 0,0-1 0,44-2 0,-79 1 0,-1 0 0,1-1 0,-1 0 0,-13-4 0,-18-1 0,-216-23 0,-119-11 0,358 36 0,17 0 0,27-6 0,-7 4 0,-2 0 0,0 0 0,0 0 0,-1-2 0,1 0 0,-2 0 0,1-1 0,-1-1 0,17-17 0,-28 26 0,-1-1 0,1 1 0,0 0 0,-1 0 0,1 0 0,0 0 0,0 0 0,0 0 0,-1 0 0,1 1 0,0-1 0,0 0 0,0 1 0,0 0 0,0 0 0,0-1 0,0 1 0,0 0 0,0 1 0,0-1 0,0 0 0,0 0 0,0 1 0,0-1 0,0 1 0,0 0 0,0 0 0,0 0 0,0 0 0,-1 0 0,1 0 0,0 0 0,2 2 0,8 6 0,-1 1 0,0 1 0,16 18 0,-11-12 0,211 235 0,-211-223 0,-12-18 0,-9-18 0,-180-290 0,172 274 0,1 2 0,27 46 0,18 29 0,137 205 0,-161-245 0,-8-12 0,1 1 0,-1 0 0,1-1 0,0 0 0,0 1 0,-1-1 0,2 0 0,-1 0 0,0 0 0,5 3 0,-12-22 0,-191-284 0,74 123 0,57 69 0,32 52 0,-70-93 0,138 197 0,-2 1 0,-2 2 0,-2 1 0,29 73 0,-29-53 0,-3 1 0,-3 2 0,14 87 0,-32-124 0,-5-27 0,1 1 0,1 0 0,0-1 0,7 20 0,-8-27 0,0-1 0,0 0 0,0 0 0,0 0 0,0 0 0,1 0 0,-1 0 0,1 0 0,0-1 0,-1 1 0,1 0 0,0-1 0,0 0 0,0 1 0,0-1 0,0 0 0,1 0 0,-1 0 0,0 0 0,0 0 0,1-1 0,-1 1 0,0-1 0,1 1 0,-1-1 0,4 0 0,27-6 0,-30 0 0,-22-1 0,-67-6 0,0 3 0,-133 3 0,121 5 0,-126 1 0,-92-4 0,284-2 0,36 2 0,18-3 0,109-19 0,187-13 0,-194 27 0,83-9 0,490-63 0,-585 64 0,-98 15 0,-14 0 0,-25-6 0,-45-10 0,-1 4 0,-128-15 0,134 23 0,47 7 0,-293-39 0,213 33 0,-119 4 0,216 5 0,0 0 0,0 0 0,-1 0 0,1 0 0,0 0 0,-1 0 0,1 0 0,0 0 0,0-1 0,-1 1 0,1 0 0,0-1 0,0 1 0,0-1 0,-1 1 0,1-1 0,0 0 0,-1-1 0,2 2 0,0-1 0,1 0 0,-1 1 0,0-1 0,1 1 0,-1-1 0,1 0 0,-1 1 0,1-1 0,-1 1 0,1-1 0,-1 1 0,1 0 0,-1-1 0,1 1 0,0-1 0,-1 1 0,1 0 0,-1 0 0,1-1 0,0 1 0,-1 0 0,1 0 0,0 0 0,0 0 0,-1-1 0,1 1 0,0 0 0,-1 1 0,1-1 0,0 0 0,-1 0 0,1 0 0,1 0 0,122-8 0,145 8 0,-118 2 0,-98 0 0,-1 3 0,69 15 0,-225-27 0,43 5 0,-1002-16 0,1050 20 0,21 1 0,24 4 0,398 35 0,-311-34 0,1019 63 0,-1444-74 0,162 4 0,-516-1 0,659 0 0,1 0 0,-1 0 0,1 1 0,-1-1 0,1 0 0,-1 0 0,1 0 0,-1 0 0,1 0 0,-1 0 0,1 0 0,-1 0 0,0 0 0,1 0 0,-1 0 0,1 0 0,-1 0 0,1 0 0,-1-1 0,1 1 0,0 0 0,-1 0 0,1-1 0,-1 1 0,1 0 0,-1 0 0,1-1 0,0 1 0,-1-1 0,1 1 0,0 0 0,-1-1 0,16-9 0,35-7 0,130-19 0,-105 22 0,-65 10 0,-14 0 0,-21-2 0,-143-5 0,-219 15 0,336-2 0,-374 21 0,503-45 0,906-143 0,-972 164 0,-20 5 0,-27 4 0,-851 142 0,854-141 0,21-3 0,20-1 0,12-3 0,0 0 0,1-2 0,26-2 0,-18 0 0,1185-134 0,-527 27 0,-646 102 0,-75 10 0,-17 0 0,-420 38 0,41 3-472,-730 110-2053,8 63 1542,756-114 983,305-71 0,88-31-1,0-1 0,0 1-1,0 0 1,0-1 0,0 1 0,0 0-1,0 0 1,0 0 0,0 0-1,1 1 1,-1-1 0,0 0 0,-2 3-1,38-4 461,170-39 1532,-128 21-1776,3023-622-37,-3040 628-178,-36 6 0,0 2 0,42-3 0,-91 13 0,-325 45 0,-35 6 0,-142 29-321,-1658 376-1465,1864-368 1065,-38 32 540,345-120 181,2-1 0,-1 1 0,1 0 0,0 1 0,0 0 0,-19 15 0,27-12 944,16-8 163,22-7 48,-30 5-1259,186-25-199,-157 22-6523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4T20:45:52.79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24575,'0'0'0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4T20:46:06.69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24575,'0'0'0,"0"0"0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4T20:46:13.06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1460 24575,'0'0'0,"0"0"0,0 0 0,0 0 0,11-10 0,15-10 0,2 2 0,55-29 0,-48 29 0,61-43 0,53-37 0,-3 4 0,-1-3 0,-94 66 0,-2-2 0,50-43 0,-47 34 0,2 3 0,93-51 0,-128 79 0,38-22 0,385-241 0,-93 23-1365,-191 134-5461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4T20:47:44.62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79 282 24575,'0'-10'0,"1"0"0,1 1 0,0-1 0,6-18 0,-5 19 0,0-1 0,-1 0 0,0 1 0,0-1 0,0-16 0,-3 7 0,0 13 0,0 1 0,1 0 0,0-1 0,0 1 0,0 0 0,1-1 0,0 1 0,0 0 0,0-1 0,0 1 0,1 0 0,0 0 0,0 0 0,5-7 0,5-15 0,-10 18 0,-6 18 0,-9 8 0,12-16 0,-1 0 0,1 0 0,0 0 0,0 0 0,0 1 0,0-1 0,0 0 0,1 1 0,-1-1 0,0 0 0,0 1 0,1-1 0,-1 1 0,1-1 0,0 1 0,-1 0 0,1-1 0,0 1 0,0-1 0,0 3 0,1 18 0,-1 0 0,-1-1 0,-1 1 0,-1 0 0,-7 24 0,6-29 0,1 1 0,1-1 0,1 1 0,0 0 0,4 32 0,-2-29 0,0 0 0,-2 1 0,-3 24 0,-8-1 0,8-36 0,2 0 0,-1 0 0,1 0 0,1 1 0,-2 16 0,4 5 0,0-16 0,-1 1 0,0-1 0,-1 0 0,0 0 0,-2 0 0,1 0 0,-7 18 0,6-22 0,0-1 0,1 1 0,0-1 0,1 1 0,0 0 0,1-1 0,0 1 0,2 12 0,0-9 0,-2-1 0,0 1 0,0-1 0,-4 15 0,-7 7 0,8-30 0,1 0 0,0 0 0,1 0 0,-1 0 0,1 0 0,0 1 0,0-1 0,0 7 0,2 112-1365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4T20:47:45.58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1 497 24575,'0'0'0,"0"0"0,0 0 0,0 0 0,0 0 0,0 0 0,0 0 0,0 0 0,0 0 0,0 0 0,0 0 0,0 0 0,10-11 0,72-98 0,-51 65 0,42-46 0,55-65 0,-110 135-81,-10 12-133,0 0 0,0-1 0,-1 0 0,-1-1 0,8-14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4T20:47:48.64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0 525 24575,'0'0'0,"0"0"0,0 0 0,0 0 0,10-7 0,24-23 0,-2-2 0,-2-2 0,42-57 0,-34 41 0,51-69 0,-33 38 0,-56 81 0,24-38 0,-23 36 0,1 0 0,-1 0 0,0 0 0,-1 0 0,1 0 0,0 0 0,0 0 0,-1 0 0,0 0 0,1 0 0,-1 0 0,0 0 0,0-1 0,0 1 0,0 0 0,0 0 0,-1 0 0,0-4 0,11 60 0,-1-6 0,-3 0 0,-1 1 0,-3-1 0,-5 75 0,0-13 0,5-53 0,-1-29 0,-1 1 0,-4 38 0,-8-20 0,9-39 0,0 0 0,1 1 0,0 0 0,0-1 0,0 18 0,2-17 0,-1 0 0,0 0 0,0-1 0,-1 1 0,0-1 0,0 1 0,-1-1 0,-4 9 0,6-14 0,-20 81 0,10-46 0,-4 6 0,13-40 0,0 1 0,0-1 0,1 1 0,-1 0 0,1-1 0,0 1 0,0 5 0,1-6 0,0-1 0,-1 1 0,0-1 0,1 1 0,-1 0 0,-1-1 0,1 0 0,0 1 0,-1-1 0,0 0 0,0 0 0,-3 5 0,3-5-18,1-1-1,0 0 0,0 1 0,0-1 0,1 1 1,-1-1-1,1 1 0,-1-1 0,1 1 1,0 0-1,0-1 0,0 1 0,0-1 1,0 1-1,1 3 0,0 2-1046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4T20:47:51.33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0 578 24575,'24'-22'0,"-16"13"0,259-214 0,-208 176 0,32-29 0,-5-9 0,-77 76 0,-1 0 0,1-1 0,9-16 0,-11 15 0,0 1 0,0 0 0,1 1 0,13-12 0,-22 25 0,1 0 0,-1 0 0,1 1 0,-1-1 0,1 0 0,0 0 0,2 9 0,-2-2 0,0 488 0,-1-471 0,-2-1 0,-6 31 0,3-29 0,-2 54 0,9-33 0,0-34 0,0 0 0,-1 0 0,-1 0 0,-1 0 0,0 0 0,-1 0 0,-7 22 0,8-31 0,0 0 0,0 1 0,1-1 0,0 1 0,1 0 0,-1-1 0,2 14 0,0-12 0,-1 0 0,0 0 0,-1 0 0,-2 14 0,-10 9 0,11-29 0,0 1 0,1-1 0,-1 1 0,1 0 0,-1-1 0,1 1 0,0 0 0,1 0 0,-1 0 0,1 8 0,0-5-105,1-5 38,-1 0 1,0-1 0,1 1 0,-1-1-1,0 1 1,0 0 0,0-1-1,0 1 1,0 0 0,-1-1-1,1 1 1,0-1 0,-1 1 0,1 0-1,-1-1 1,1 1 0,-1-1-1,-1 2 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4T20:47:57.8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1 685 24575,'6'-11'0,"192"-247"0,-180 237 0,200-232 0,-118 130 0,-86 105-1365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24T15:08:25.382"/>
    </inkml:context>
    <inkml:brush xml:id="br0">
      <inkml:brushProperty name="width" value="0.35" units="cm"/>
      <inkml:brushProperty name="height" value="2.1" units="cm"/>
      <inkml:brushProperty name="color" value="#FFFFFF"/>
      <inkml:brushProperty name="ignorePressure" value="1"/>
      <inkml:brushProperty name="inkEffects" value="pencil"/>
    </inkml:brush>
  </inkml:definitions>
  <inkml:trace contextRef="#ctx0" brushRef="#br0">1 63,'18'-27,"6"-9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4T20:48:02.6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1 807 24575,'21'-31'0,"244"-323"0,-174 241 0,-15 26 0,-45 53 0,-2 0 0,31-47 0,-55 71-195,1 1 0,0 1 0,0-1 0,1 1 0,0 0 0,14-12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4T20:48:04.3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1045 24575,'0'0'0,"0"0"0,0 0 0,0 0 0,0 0 0,5-7 0,299-331 0,-151 177 0,258-258 0,-264 299-1365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4T20:48:09.67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0 24575,'0'0'0,"0"0"0,0 0 0,0 0 0,0 0 0,0 0 0,0 0 0,0 0 0,0 0 0,11 21 0,20 53 0,40 85 0,69 86 0,-120-211-1365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4T20:48:15.10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1 452 24575,'0'0'0,"0"0"0,0 0 0,0 0 0,0 0 0,0 0 0,0 0 0,0 0 0,0 0 0,0 0 0,0 0 0,5-10 0,30-48 0,3 1 0,3 3 0,1 1 0,3 2 0,3 2 0,59-48 0,-86 75-1365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4T20:48:17.20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0 24575,'0'0'0,"0"0"0,0 0 0,0 0 0,0 0 0,0 0 0,0 0 0,0 0 0,0 0 0,10 5 0,42 19 0,-1 2 0,-2 2 0,0 2 0,49 40 0,21 20 0,-76-59 0,60 55 0,-92-80 0,-10-5 0,0-1 0,0 0 0,-1 0 0,1 1 0,0-1 0,0 1 0,0-1 0,-1 1 0,1-1 0,0 1 0,-1-1 0,1 1 0,0-1 0,-1 1 0,1 0 0,-1 0 0,1-1 0,-1 1 0,1 0 0,0 1 0,11 7 112,-11-8-190,0-1 0,0 0 1,0 1-1,0-1 0,-1 1 0,1-1 1,0 1-1,0-1 0,-1 1 1,1-1-1,0 1 0,-1-1 0,1 1 1,-1 0-1,1 0 0,0-1 0,-1 1 1,1 1-1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4T20:48:22.38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0 398 24575,'3'-3'0,"0"0"0,0-1 0,0 1 0,-1-1 0,1 0 0,-1 0 0,0 1 0,1-6 0,5-6 0,69-96-682,110-123-1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4T20:48:24.28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 24575,'0'0'0,"0"0"0,0 0 0,0 0 0,0 0 0,0 0 0,0 0 0,11 5 0,32 21 0,-1 2 0,-1 2 0,68 66 0,-31-27 0,-41-37 0,121 94 0,-112-89 0,-37-28 0,0-1 0,1 0 0,-1-1 0,20 11 0,-21-13-1365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4T20:48:25.45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1 697 24575,'25'-27'0,"74"-92"0,36-40 0,43-38 0,4 2-1365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24T15:08:25.786"/>
    </inkml:context>
    <inkml:brush xml:id="br0">
      <inkml:brushProperty name="width" value="0.35" units="cm"/>
      <inkml:brushProperty name="height" value="2.1" units="cm"/>
      <inkml:brushProperty name="color" value="#FFFFFF"/>
      <inkml:brushProperty name="ignorePressure" value="1"/>
      <inkml:brushProperty name="inkEffects" value="pencil"/>
    </inkml:brush>
  </inkml:definitions>
  <inkml:trace contextRef="#ctx0" brushRef="#br0">243 939,'0'-90,"-9"-48,-7-14,-6 5,-4 18,-1 23,-1 20,4 25,2 31,0 35,4 30,5 27,4 21,4 5,3 2,2-15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24T15:08:29.305"/>
    </inkml:context>
    <inkml:brush xml:id="br0">
      <inkml:brushProperty name="width" value="0.35" units="cm"/>
      <inkml:brushProperty name="height" value="2.1" units="cm"/>
      <inkml:brushProperty name="color" value="#FFFFFF"/>
      <inkml:brushProperty name="ignorePressure" value="1"/>
      <inkml:brushProperty name="inkEffects" value="pencil"/>
    </inkml:brush>
  </inkml:definitions>
  <inkml:trace contextRef="#ctx0" brushRef="#br0">762 668,'-14'-72,"-4"-28,5 2,6 19,2 22,4 48,5 52,3 47,5 39,4 20,4 3,8-11,4-20,1-27,-2-28,-5-31,-7-30,-11-30,-12-23,-10-23,-6-16,-9-17,-5-3,0 6,-4 21,-9 38,-10 62,-5 81,14 92,28 67,40 35,39-15,32-51,23-55,6-53,-8-42,-20-30,-20-24,-18-20,-13-24,-15-28,-10-24,-14-21,-11-19,-13-17,-12-14,-9-14,-10-8,-7-3,-1-1,1 11,1 14,7 17,2 31,2 44,3 46,6 44,4 36,13 26,15 14,13 7,10-1,6-7,5-13,2-25,5-29,2-27,-6-26,-8-26,-7-21,-7-19,-4-16,-8-10,-3-3,-5 11,0 17,2 17,2 17,3 20,7 17,2 23,6 22,1 17,-1 7,1 1,0-2,-3-7,-2-15,-7-13,-3-18,-5-19,-6-23,-5-24,-3-26,-3-17,-1-11,4 0,1 4,4 11,6 16,0 21,2 34,-2 38,-3 39,1 32,2 25,4 10,3 2,3-6,1-14,1-16,0-24,1-27,-1-29,-4-34,-10-30,-12-30,-16-26,-9-27,0-21,-2-6,1 7,4 13,1 16,8 22,16 30,25 35,26 40,26 33,22 29,21 23,16 16,7 3,1-5,-10-11,-16-16,-19-14,-18-18,-24-19,-30-17,-26-14,-18-10,-7-5,1-2,3-2,9 1,11 1,8 0,17 6,21 2,15 5,11 0,2 3,0-1,-3 2,-10 3,-16 3,-21 3,-28 1,-42 7,-31 1,-22 5,-8 9,14 6,31-1,39-5,46-7,35-9,36-14,18-11,8-6,-4-2,-12-2,-26 0,-43 2,-66 4,-54 12,-32 13,-6 15,9 9,14 11,32 2,59-3,80-9,77-17,53-15,20-6,-11-5,-24-4,-35 1,-43 0,-55 4,-64 4,-53 5,-39 8,-21 9,-3 7,10 1,34-3,44-3,59-13,70-10,57-13,29-6,2-7,-12-1,-25 1,-38 2,-54 8,-78 9,-93 11,-75 17,-33 20,9 14,37 9,54 0,66-4,75-11,80-15,79-21,45-16,13-13,-15-7,-30-2,-43 1,-64 2,-86 7,-91 17,-61 23,-22 19,6 18,29 9,43 3,57 1,69-11,79-19,76-23,45-23,11-19,-17-7,-31-3,-38 2,-50 8,-63 9,-79 13,-82 17,-46 22,-12 18,15 11,33 4,52-3,73-8,92-21,86-25,50-27,17-18,-15-12,-26-2,-42 0,-51 4,-74 7,-91 14,-89 17,-46 20,-6 13,22 11,46 6,66-4,81-8,88-13,72-12,36-13,4-2,-10-5,-26 2,-38-2,-50 8,-77 19,-89 30,-76 23,-16 6,26-10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4T15:20:28.94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24575,'0'0'0,"0"0"0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4T15:20:29.59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24575,'0'0'0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4T17:50:05.0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24575,'0'0'-8191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4T19:54:36.12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1103 438 24575,'-5'-1'0,"0"1"0,1 0 0,-1 0 0,0 1 0,0-1 0,0 1 0,1 0 0,-1 0 0,1 1 0,-1-1 0,-5 4 0,-4 0 0,-27 8 0,1 3 0,1 0 0,0 3 0,2 1 0,0 2 0,1 2 0,2 1 0,0 1 0,2 2 0,1 1 0,1 2 0,-36 48 0,48-55 0,0 1 0,2 0 0,2 1 0,0 1 0,1 0 0,2 1 0,1 1 0,1 0 0,1 0 0,2 0 0,1 1 0,1 0 0,2 0 0,1 0 0,1 0 0,2 0 0,0 0 0,10 40 0,-9-58 0,1 1 0,1 0 0,0-1 0,0 0 0,2 0 0,-1 0 0,11 13 0,-16-23 0,1 0 0,-1 0 0,1 0 0,-1 0 0,1 0 0,0 0 0,-1-1 0,1 1 0,0 0 0,0-1 0,0 0 0,0 0 0,1 1 0,-1-1 0,0 0 0,1-1 0,-1 1 0,0 0 0,1-1 0,-1 1 0,1-1 0,-1 0 0,0 0 0,1 0 0,-1 0 0,1 0 0,-1 0 0,1-1 0,-1 1 0,1-1 0,-1 0 0,0 1 0,1-1 0,-1 0 0,0-1 0,0 1 0,0 0 0,0-1 0,0 1 0,0-1 0,0 1 0,0-1 0,-1 0 0,1 0 0,1-2 0,4-5 0,0-1 0,-1 1 0,0-1 0,0 0 0,-1 0 0,-1 0 0,0-1 0,0 0 0,3-20 0,0-9 0,3-56 0,-7 20 0,-3 0 0,-4 0 0,-2 0 0,-24-104 0,16 119 0,-3 0 0,-2 1 0,-3 1 0,-3 1 0,-55-96 0,79 153 0,1 0 0,-1 0 0,1 0 0,-1 0 0,1 0 0,-1 0 0,1 0 0,-1 0 0,0 0 0,0 0 0,0 0 0,1 0 0,-1 1 0,0-1 0,0 0 0,0 1 0,0-1 0,0 0 0,0 1 0,-1-1 0,1 1 0,0 0 0,0-1 0,0 1 0,0 0 0,0 0 0,-1 0 0,1 0 0,0 0 0,0 0 0,0 0 0,-1 0 0,1 0 0,0 0 0,0 1 0,0-1 0,0 0 0,0 1 0,0-1 0,-1 1 0,1-1 0,0 1 0,0 0 0,0-1 0,1 1 0,-1 0 0,-1 1 0,-2 3 0,0-1 0,1 1 0,-1 0 0,1-1 0,1 2 0,-1-1 0,1 0 0,-4 11 0,0 10 0,2 1 0,0-1 0,2 0 0,0 1 0,2 0 0,6 42 0,1-13 0,4-1 0,18 60 0,-2-32 0,3-1 0,4-1 0,3-2 0,59 91 0,-90-160 0,1 0 0,0-1 0,1 0 0,0 0 0,16 12 0,-24-20 0,1-1 0,-1 0 0,0 0 0,1 0 0,-1 1 0,1-1 0,-1 0 0,0 0 0,1 0 0,-1 0 0,1 0 0,-1 0 0,1 0 0,-1 0 0,0 0 0,1 0 0,-1 0 0,1 0 0,-1 0 0,1 0 0,-1 0 0,0-1 0,1 1 0,-1 0 0,0 0 0,1 0 0,-1-1 0,1 1 0,-1 0 0,0 0 0,1-1 0,-1 1 0,0 0 0,0-1 0,1 1 0,-1 0 0,0-1 0,0 1 0,1 0 0,-1-1 0,0 1 0,0-1 0,0 1 0,0 0 0,0-1 0,0 1 0,0-1 0,0 1 0,0-1 0,5-27 0,-5 26 0,2-70 0,-3 0 0,-3 0 0,-21-110 0,17 134 0,-1-25 0,6 40 0,-1 0 0,-2 1 0,-1 0 0,-16-46 0,22 75 0,0 1 0,0-1 0,0 0 0,-1 1 0,1-1 0,-1 1 0,0-1 0,1 1 0,-1 0 0,0 0 0,0 0 0,-1 0 0,1 0 0,0 0 0,-1 0 0,1 1 0,-5-3 0,5 4 0,0 0 0,0 0 0,0 0 0,0 0 0,0 0 0,0 1 0,1-1 0,-1 1 0,0-1 0,0 1 0,0-1 0,0 1 0,1 0 0,-1 0 0,0 0 0,1 0 0,-1 0 0,1 1 0,-1-1 0,1 0 0,0 1 0,-1-1 0,1 1 0,0-1 0,0 1 0,0-1 0,-2 5 0,-6 11 0,0 0 0,0 1 0,2 1 0,0-1 0,1 1 0,1 1 0,-5 38 0,5-10 0,2 0 0,4 56 0,0-89 0,0-1 0,1 0 0,0 0 0,1 0 0,0-1 0,2 1 0,-1-1 0,2 0 0,0 0 0,0 0 0,13 18 0,-15-25 0,1-1 0,0 0 0,0 0 0,1 0 0,-1 0 0,1-1 0,0 0 0,0 0 0,0-1 0,0 1 0,1-1 0,0-1 0,-1 1 0,1-1 0,0 0 0,0-1 0,0 0 0,0 0 0,1 0 0,-1-1 0,0 0 0,0-1 0,0 1 0,10-3 0,-2-1 0,1 0 0,-1-2 0,0 1 0,0-2 0,-1 0 0,0-1 0,0 0 0,-1-1 0,0 0 0,0-2 0,-1 1 0,-1-1 0,0-1 0,13-16 0,-13 13 0,1 0 0,-2-1 0,0-1 0,-1 1 0,0-1 0,-2-1 0,0 0 0,-1 0 0,0 0 0,-2-1 0,4-32 0,-7 43 0,-1 0 0,0 0 0,0 0 0,-1 0 0,0 1 0,0-1 0,-1 0 0,0 1 0,-1-1 0,1 1 0,-1-1 0,-1 1 0,1 0 0,-1 0 0,-1 1 0,1-1 0,-1 1 0,0 0 0,0 0 0,-1 1 0,0 0 0,0-1 0,0 2 0,-1-1 0,1 1 0,-1 0 0,0 1 0,-11-5 0,3 3 0,1 1 0,-1 0 0,0 1 0,0 0 0,0 1 0,0 1 0,0 1 0,0 0 0,-1 1 0,1 0 0,0 2 0,0-1 0,-27 10 0,18-3 0,0 1 0,0 2 0,1 0 0,1 1 0,0 2 0,1 0 0,0 1 0,1 1 0,-34 39 0,52-53 0,0-1 0,0 1 0,0 0 0,1 0 0,-1 0 0,1 0 0,0 0 0,0 0 0,0 0 0,0 0 0,0 0 0,1 1 0,-1-1 0,1 0 0,0 0 0,1 7 0,-1-8 0,0-1 0,1 1 0,0 0 0,-1-1 0,1 1 0,0-1 0,0 1 0,-1-1 0,1 1 0,0-1 0,1 0 0,-1 1 0,0-1 0,0 0 0,0 0 0,1 0 0,-1 0 0,1 0 0,-1 0 0,1 0 0,-1 0 0,1-1 0,-1 1 0,1-1 0,0 1 0,-1-1 0,1 1 0,0-1 0,-1 0 0,1 0 0,0 0 0,0 0 0,1 0 0,10-2 0,1 0 0,-1 0 0,-1-2 0,1 1 0,0-1 0,-1-1 0,0-1 0,23-13 0,2-3 0,48-40 0,-67 48 0,-9 8 0,-1 0 0,0-1 0,0 0 0,-1 0 0,0 0 0,0-1 0,9-14 0,-16 22 0,0 0 0,-1 0 0,1 0 0,0 0 0,0 0 0,-1 0 0,1 0 0,0 0 0,0 0 0,-1 1 0,1-1 0,0-1 0,0 1 0,0 0 0,-1 0 0,1 0 0,0 0 0,0 0 0,-1 0 0,1 0 0,0 0 0,0 0 0,0 0 0,-1 0 0,1-1 0,0 1 0,0 0 0,0 0 0,-1 0 0,1 0 0,0-1 0,0 1 0,0 0 0,0 0 0,0 0 0,-1-1 0,1 1 0,0 0 0,0 0 0,0 0 0,0-1 0,0 1 0,0 0 0,0 0 0,0-1 0,0 1 0,0 0 0,0 0 0,0-1 0,0 1 0,0 0 0,0 0 0,0 0 0,0-1 0,0 1 0,0 0 0,0 0 0,1-1 0,-25 14 0,-180 137 0,77-53 0,236-187 0,106-111 0,-138 126 0,-25 26 0,-8 9 0,-3-1 0,72-91 0,-112 131 0,0-1 0,-1 1 0,1 0 0,0 0 0,0 0 0,0-1 0,-1 1 0,1 0 0,0-1 0,-1 1 0,0 0 0,1-1 0,-1 1 0,0-1 0,1 1 0,-1-1 0,0 1 0,0-1 0,0 1 0,-1 0 0,1-1 0,0-1 0,-1 2 0,0 0 0,0 0 0,0 0 0,0 1 0,0-1 0,0 0 0,0 1 0,0-1 0,0 1 0,0-1 0,0 1 0,-1-1 0,1 1 0,0 0 0,0 0 0,0 0 0,0-1 0,-1 1 0,1 0 0,-2 1 0,-10 0 0,1 0 0,0 1 0,-24 7 0,-19 10 0,0 2 0,-67 37 0,-103 70 0,181-102 0,21-17 0,21-13 0,12-10 0,47-40 0,2 2 0,77-51 0,-43 34 0,-35 24 0,210-149 0,-266 192 0,0 0 0,0 1 0,0 0 0,1-1 0,-1 1 0,1 0 0,-1 0 0,1 0 0,-1 0 0,1 1 0,3-1 0,-6 1 0,0 0 0,1 1 0,-1-1 0,0 0 0,0 1 0,1-1 0,-1 0 0,0 1 0,0-1 0,1 1 0,-1-1 0,0 0 0,0 1 0,0-1 0,0 1 0,0-1 0,0 0 0,0 1 0,0-1 0,0 1 0,0-1 0,0 1 0,0-1 0,0 0 0,0 1 0,0-1 0,0 1 0,0-1 0,0 1 0,-1-1 0,1 0 0,0 1 0,0-1 0,-1 0 0,1 1 0,0-1 0,0 0 0,-1 1 0,-40 62 0,36-56 0,-354 437 0,66-89 0,281-340 0,6-7 0,-1 0 0,2 0 0,-1 1 0,-6 14 0,11-23 0,1 1 0,0-1 0,0 0 0,-1 0 0,1 1 0,0-1 0,0 0 0,0 1 0,-1-1 0,1 0 0,0 1 0,0-1 0,0 0 0,0 1 0,0-1 0,0 0 0,0 1 0,0-1 0,0 0 0,0 1 0,0-1 0,0 0 0,0 1 0,0-1 0,0 0 0,0 1 0,0-1 0,0 0 0,1 1 0,-1-1 0,0 0 0,0 1 0,0-1 0,0 0 0,1 1 0,-1-1 0,0 0 0,0 0 0,1 1 0,-1-1 0,0 0 0,1 0 0,-1 0 0,0 0 0,0 1 0,1-1 0,-1 0 0,0 0 0,1 0 0,-1 0 0,0 0 0,1 0 0,-1 0 0,0 0 0,1 0 0,-1 0 0,1 0 0,-1 0 0,0 0 0,1 0 0,-1 0 0,0 0 0,1 0 0,-1 0 0,0 0 0,1-1 0,-1 1 0,1 0 0,25-12 0,-25 12 0,62-36 0,-1-3 0,-2-2 0,-2-3 0,77-75 0,-289 254 0,30-23 0,570-468 0,-399 325 0,-47 31 0,0 0 0,0 0 0,0-1 0,0 1 0,1 0 0,-1 0 0,0 0 0,0 0 0,0 0 0,0 0 0,1 0 0,-1 0 0,0 0 0,0 0 0,0 0 0,0 0 0,1 0 0,-1 0 0,0 0 0,0 0 0,0 0 0,0 0 0,1 0 0,-1 0 0,0 1 0,0-1 0,0 0 0,0 0 0,1 0 0,-1 0 0,0 0 0,0 0 0,0 0 0,0 1 0,0-1 0,0 0 0,0 0 0,1 0 0,-1 0 0,0 0 0,0 1 0,0-1 0,0 0 0,0 0 0,0 0 0,0 0 0,0 1 0,0-1 0,0 0 0,0 0 0,0 0 0,0 1 0,0-1 0,0 0 0,0 0 0,0 0 0,0 0 0,0 1 0,0-1 0,0 0 0,-1 0 0,1 0 0,0 0 0,0 0 0,0 1 0,0-1 0,0 0 0,0 0 0,-1 0 0,-7 17 0,-28 29 0,-2-2 0,-77 71 0,50-52 0,-130 116 0,152-141 0,530-445 0,-456 381 0,-37 37 0,-52 48 0,-419 351 0,450-381 0,22-17 0,22-14 0,25-19 0,-1-1 0,-2-2 0,56-44 0,-37 26 0,110-76 0,235-163 0,-460 336 0,-497 376 0,516-405 0,23-20 0,26-21 0,303-252 0,-228 199 0,-36 27 0,426-330 0,-596 465 0,-809 547 0,871-608 0,46-29 0,12-10 0,9-7 0,1 0 0,1 1 0,0 1 0,0 0 0,1 0 0,18-11 0,9-10 0,836-650 0,-823 647 0,-27 21 0,-904 827 0,830-769 0,3-3 0,-88 61 0,133-102 0,-1 1 0,1 0 0,0 0 0,0 0 0,0-1 0,-1 1 0,1 0 0,0-1 0,0 1 0,-1-1 0,1 0 0,-1 1 0,1-1 0,0 0 0,-1 0 0,-1 0 0,3 0 0,0-1 0,-1 1 0,1 0 0,0-1 0,-1 1 0,1-1 0,0 1 0,0-1 0,0 1 0,-1 0 0,1-1 0,0 1 0,0-1 0,0 1 0,0-1 0,0 1 0,0-1 0,0 1 0,0-1 0,0 1 0,0-1 0,0 1 0,0-1 0,0 1 0,0-1 0,1 1 0,-1-1 0,0 1 0,1-1 0,23-49 0,20-17 0,104-120 0,78-52 0,-112 121 0,-55 58 0,-50 50 0,-38 41 0,-590 552 0,602-568 0,2-1 0,0 0 0,-34 20 0,48-33 0,0 0 0,1 0 0,-1-1 0,0 1 0,0 0 0,0-1 0,0 1 0,0-1 0,0 1 0,0-1 0,0 1 0,0-1 0,0 0 0,0 0 0,0 1 0,0-1 0,0 0 0,0 0 0,0 0 0,-1 0 0,1 0 0,0 0 0,0-1 0,0 1 0,0 0 0,0-1 0,0 1 0,0 0 0,0-1 0,0 1 0,0-1 0,0 1 0,0-1 0,0 0 0,1 1 0,-1-1 0,0 0 0,0 0 0,0 0 0,1 0 0,-1 1 0,1-1 0,-1 0 0,1 0 0,-1 0 0,1 0 0,-1 0 0,1 0 0,0 0 0,0-1 0,-1 0 0,0-5 0,0 0 0,1 0 0,0-1 0,0 1 0,1 0 0,1-11 0,4-10 0,1-1 0,16-43 0,-18 60 0,0 0 0,1 0 0,0 0 0,1 1 0,1 0 0,-1 0 0,2 1 0,11-13 0,-16 21 0,-1-1 0,1 0 0,-1 1 0,1 0 0,0-1 0,0 2 0,0-1 0,1 0 0,-1 1 0,0 0 0,0 0 0,1 0 0,-1 0 0,1 1 0,-1 0 0,1 0 0,-1 0 0,1 0 0,-1 1 0,0-1 0,1 1 0,-1 1 0,0-1 0,0 0 0,1 1 0,-1 0 0,5 3 0,4 3 0,0 0 0,0 1 0,-1 1 0,0 0 0,0 1 0,-1 0 0,9 13 0,16 22 0,-3 2 0,-2 1 0,-2 1 0,25 60 0,74 222 0,-120-308 0,26 70 0,-4 1 0,25 144 0,-55-217 0,-1-22 0,1 0 0,0 1 0,0-1 0,0 0 0,0 0 0,0 0 0,0 0 0,-1 0 0,1 1 0,0-1 0,0 0 0,0 0 0,0 0 0,-1 0 0,1 0 0,0 0 0,0 0 0,0 0 0,-1 0 0,1 0 0,0 0 0,0 0 0,0 0 0,-1 0 0,1 0 0,0 0 0,0 0 0,0 0 0,-1 0 0,1 0 0,0 0 0,0 0 0,0 0 0,-1 0 0,1 0 0,0 0 0,0 0 0,0 0 0,0-1 0,-1 1 0,1 0 0,0 0 0,0 0 0,0 0 0,0-1 0,-26-32 0,-301-572 0,224 396 0,36 76 0,67 132 0,0 1 0,1 0 0,-1 0 0,0 0 0,0-1 0,0 1 0,0 0 0,-1 0 0,1-1 0,0 1 0,0 0 0,0 0 0,0-1 0,0 1 0,0 0 0,0 0 0,0 0 0,0-1 0,-1 1 0,1 0 0,0 0 0,0 0 0,0 0 0,0-1 0,0 1 0,-1 0 0,1 0 0,0 0 0,0 0 0,0 0 0,-1 0 0,1-1 0,0 1 0,0 0 0,-1 0 0,1 0 0,0 0 0,0 0 0,0 0 0,-1 0 0,1 0 0,0 0 0,0 0 0,-1 0 0,1 0 0,0 0 0,0 0 0,0 0 0,-1 1 0,1-1 0,0 0 0,-1 16 0,8 26 0,6 7 0,1 0 0,3-1 0,2-1 0,2 0 0,39 65 0,-60-112 0,1 1 0,-1-1 0,0 1 0,0 0 0,0-1 0,1 1 0,-1-1 0,0 1 0,0-1 0,1 1 0,-1-1 0,0 1 0,1-1 0,-1 0 0,1 1 0,-1-1 0,1 1 0,-1-1 0,1 0 0,-1 1 0,1-1 0,-1 0 0,1 0 0,-1 1 0,1-1 0,-1 0 0,1 0 0,-1 0 0,1 0 0,0 0 0,-1 0 0,1 0 0,-1 0 0,1 0 0,0 0 0,-1 0 0,1 0 0,-1 0 0,2-1 0,-1 0 0,0-1 0,0 0 0,0 0 0,-1-1 0,1 1 0,-1 0 0,1 0 0,-1 0 0,0 0 0,1 0 0,-1-1 0,-1-1 0,-3-141 0,-47-280 0,43 373 0,1 18 0,4 25 0,1 1 0,1-1 0,-1 1 0,2-1 0,-1 1 0,2-13 0,-1 20 0,0 0 0,0 0 0,0 1 0,0-1 0,0 0 0,1 1 0,-1-1 0,0 0 0,0 1 0,1-1 0,-1 0 0,1 1 0,-1-1 0,1 0 0,-1 1 0,1-1 0,-1 1 0,1-1 0,-1 1 0,1-1 0,-1 1 0,1 0 0,0-1 0,-1 1 0,1 0 0,0-1 0,-1 1 0,1 0 0,0 0 0,0-1 0,-1 1 0,1 0 0,0 0 0,0 0 0,-1 0 0,1 0 0,0 0 0,0 0 0,-1 1 0,1-1 0,0 0 0,0 0 0,-1 0 0,1 1 0,1 0 0,31 19 0,10 22 0,-3 2 0,-1 1 0,-2 2 0,41 71 0,-56-84 0,-11-17 0,-8-11 0,1 0 0,-1 1 0,1-2 0,1 1 0,-1 0 0,1-1 0,0 0 0,9 7 0,-14-13 0,0 1 0,1-1 0,-1 0 0,0 0 0,0 0 0,0 0 0,0 1 0,1-1 0,-1 0 0,0 0 0,0 0 0,-1 1 0,1-1 0,0 0 0,0 0 0,0 0 0,0 0 0,-1 1 0,1-1 0,-1-1 0,-17-50 0,-2 1 0,-3 1 0,-1 1 0,-39-57 0,43 72 0,3 5 0,2 2 0,-2 0 0,0 1 0,-36-41 0,52 66 0,0 0 0,1 0 0,-1 0 0,0 0 0,0 1 0,0-1 0,0 0 0,0 0 0,-1 1 0,1-1 0,0 0 0,0 1 0,0 0 0,-1-1 0,1 1 0,0-1 0,0 1 0,-1 0 0,1 0 0,0 0 0,-1 0 0,1 0 0,0 0 0,-1 0 0,-1 1 0,2 0 0,0-1 0,0 1 0,0 0 0,0 0 0,0 0 0,1 0 0,-1 0 0,0 1 0,0-1 0,1 0 0,-1 0 0,1 0 0,-1 1 0,1-1 0,-1 0 0,1 1 0,0-1 0,0 0 0,0 0 0,0 1 0,0-1 0,0 1 0,0-1 0,0 0 0,0 1 0,1 1 0,5 25 0,1 1 0,2-1 0,1 0 0,1-1 0,1 0 0,1-1 0,19 27 0,-22-33 0,59 97 0,101 131 0,-113-175 0,3-3 0,121 109 0,-166-166 0,36 28 0,-48-39 0,0 0 0,0 0 0,1-1 0,-1 1 0,0-1 0,1 1 0,0-1 0,-1 0 0,1 0 0,0-1 0,-1 1 0,1-1 0,7 0 0,-11 0 0,1 0 0,-1 0 0,1 0 0,-1 0 0,1 0 0,-1-1 0,0 1 0,1 0 0,-1 0 0,1 0 0,-1 0 0,0-1 0,1 1 0,-1 0 0,1 0 0,-1-1 0,0 1 0,1 0 0,-1 0 0,0-1 0,0 1 0,1-1 0,-1 1 0,0 0 0,0-1 0,1 1 0,-1 0 0,0-1 0,0 1 0,0-1 0,0 1 0,0-1 0,0 1 0,0 0 0,0-1 0,0 1 0,0-1 0,0 1 0,0-1 0,0 1 0,0-1 0,0 1 0,0 0 0,0-1 0,0 1 0,0-1 0,-1 1 0,1-1 0,-16-24 0,16 24 0,-82-99 0,-3 5 0,-113-98 0,97 97 0,-5 5 0,-215-143 0,303 223 0,0 1 0,0 1 0,-1 0 0,0 2 0,-35-10 0,48 16 0,0 0 0,0 0 0,0 0 0,0 1 0,0 0 0,0 0 0,0 1 0,1 0 0,-1 0 0,0 0 0,0 1 0,0-1 0,1 1 0,-1 1 0,1-1 0,0 1 0,-1 0 0,1 0 0,1 1 0,-1-1 0,0 1 0,1 0 0,-7 8 0,6-7 0,1 0 0,0 0 0,0 1 0,0-1 0,1 1 0,0 0 0,0 0 0,0 0 0,1 0 0,0 1 0,0-1 0,1 1 0,-1-1 0,2 1 0,-1-1 0,1 1 0,-1 0 0,2-1 0,-1 1 0,1 0 0,0-1 0,1 1 0,-1-1 0,1 1 0,0-1 0,1 0 0,0 0 0,0 0 0,0 0 0,1 0 0,-1-1 0,6 6 0,3 3 0,1 0 0,1 0 0,0-2 0,0 0 0,2 0 0,-1-1 0,1-1 0,1-1 0,0 0 0,24 8 0,1-3 0,1-3 0,0-1 0,0-2 0,1-2 0,0-2 0,0-1 0,0-3 0,54-6 0,-50 0 0,-1-1 0,0-2 0,0-3 0,-1-1 0,-1-3 0,0-1 0,64-36 0,-101 48 0,1 0 0,-1-1 0,0 1 0,0-2 0,-1 1 0,7-9 0,-13 14 0,0 0 0,0 0 0,0-1 0,0 1 0,0 0 0,0-1 0,0 1 0,-1-1 0,1 1 0,-1-1 0,1 1 0,-1-1 0,1 1 0,-1-1 0,0 0 0,0 1 0,0-1 0,0 1 0,0-1 0,0 0 0,0 1 0,-1-1 0,1 1 0,0-1 0,-1 1 0,1-1 0,-1 1 0,0-1 0,0 1 0,1-1 0,-1 1 0,0 0 0,0-1 0,0 1 0,0 0 0,-1 0 0,1 0 0,0 0 0,0 0 0,-1 0 0,1 0 0,0 0 0,-1 0 0,-2 0 0,-8-5 0,0 1 0,0 0 0,-1 1 0,0 0 0,0 1 0,0 0 0,0 1 0,0 1 0,0 0 0,-20 1 0,-23 4 0,-62 10 0,93-10 0,-57 9 0,-82 24 0,130-27 0,1 1 0,0 2 0,1 1 0,0 2 0,-33 21 0,59-32 0,-1 0 0,1 0 0,0 1 0,0 0 0,1 0 0,0 0 0,-5 8 0,9-13 0,1 0 0,-1 0 0,1 0 0,-1-1 0,1 1 0,-1 0 0,1 0 0,0 0 0,0 0 0,-1 0 0,1 1 0,0-1 0,0 0 0,0 0 0,0 0 0,0 0 0,0 0 0,0 0 0,0 0 0,1 0 0,-1 0 0,0 0 0,1 2 0,1-2 0,-1 0 0,1 0 0,-1 0 0,1 0 0,0 0 0,-1 0 0,1-1 0,0 1 0,-1-1 0,1 1 0,0-1 0,0 1 0,0-1 0,0 0 0,-1 0 0,1 0 0,0 0 0,0 0 0,2-1 0,18-1 0,-1-1 0,0-1 0,0-1 0,-1-1 0,34-14 0,99-54 0,-130 62 0,18-8 0,-1-1 0,-1-3 0,70-55 0,-106 77 0,-1-1 0,1 1 0,0-1 0,-1 0 0,0 0 0,1-1 0,-1 1 0,-1 0 0,1-1 0,0 1 0,-1-1 0,0 1 0,2-5 0,-3 6 0,0 0 0,0 0 0,-1 1 0,1-1 0,0 0 0,0 0 0,-1 1 0,1-1 0,-1 1 0,0-1 0,1 0 0,-1 1 0,0-1 0,0 1 0,0-1 0,0 1 0,0 0 0,0 0 0,-1-1 0,1 1 0,0 0 0,-1 0 0,1 0 0,-1 0 0,1 0 0,-1 0 0,1 1 0,-1-1 0,1 0 0,-1 1 0,0-1 0,-2 1 0,-11-4 0,0 0 0,-1 2 0,1 0 0,0 1 0,-1 0 0,1 1 0,-1 1 0,-15 2 0,-125 30 0,146-31 0,-75 21 0,-155 66 0,191-67 0,1 3 0,1 1 0,1 3 0,-58 48 0,94-69 0,0 0 0,1 1 0,1 1 0,-1-1 0,1 1 0,1 0 0,0 1 0,1 0 0,0 0 0,-6 17 0,10-24 0,1 1 0,0 0 0,0 0 0,0 1 0,1-1 0,-1 0 0,2 0 0,-1 0 0,0 0 0,1 0 0,0 0 0,0 0 0,0 0 0,1 0 0,0 0 0,0 0 0,0-1 0,0 1 0,1-1 0,0 1 0,0-1 0,0 0 0,0 0 0,0 0 0,1-1 0,0 1 0,0-1 0,6 4 0,5 3 0,1-1 0,1 0 0,-1-1 0,1-1 0,1 0 0,-1-1 0,1-2 0,0 1 0,1-2 0,-1 0 0,0-2 0,1 0 0,22-1 0,16-4 0,1-1 0,-2-3 0,59-16 0,-32 2 0,-1-4 0,109-49 0,-134 48 0,-1-2 0,-1-4 0,100-76 0,-155 109 0,10-8 0,1-1 0,-1 0 0,-1-1 0,14-18 0,-21 26 0,-1 0 0,1 0 0,-1-1 0,0 1 0,0-1 0,0 1 0,0-1 0,0 1 0,0-1 0,-1 1 0,1-1 0,-1 0 0,0 1 0,0-1 0,0 0 0,0 0 0,0 1 0,-1-1 0,1 0 0,-1 1 0,1-1 0,-1 1 0,0-1 0,0 1 0,-1-1 0,1 1 0,0 0 0,-1-1 0,-1-1 0,-3-3 0,0 1 0,-1 0 0,1 0 0,-1 1 0,0-1 0,-1 2 0,1-1 0,-1 1 0,0 0 0,-15-5 0,-5 0 0,-56-9 0,37 11 0,1 2 0,-1 2 0,0 2 0,0 2 0,-58 9 0,78-6 0,1 1 0,0 0 0,0 3 0,1 0 0,-1 1 0,2 2 0,-1 0 0,2 2 0,0 0 0,-38 30 0,48-32 0,2 1 0,0 0 0,0 1 0,1 0 0,1 1 0,0 0 0,1 1 0,0-1 0,2 2 0,-1-1 0,2 1 0,0-1 0,1 1 0,1 1 0,-2 18 0,4-25 0,0 0 0,1-1 0,0 1 0,1 0 0,0-1 0,0 1 0,1 0 0,1-1 0,0 0 0,0 1 0,0-1 0,1 0 0,1-1 0,-1 1 0,2-1 0,-1 0 0,1 0 0,0 0 0,0-1 0,1 0 0,0-1 0,1 1 0,-1-1 0,1 0 0,0-1 0,16 8 0,-11-7 0,0-1 0,1-1 0,-1 0 0,1-1 0,-1 0 0,1-1 0,0-1 0,0 0 0,27-2 0,-20-1 0,-2-1 0,1-1 0,0 0 0,-1-2 0,0 0 0,35-17 0,-38 15 0,-1-1 0,0 0 0,0-1 0,-1-1 0,-1 0 0,0-1 0,0 0 0,11-15 0,-17 18 0,0-1 0,-1 0 0,0 0 0,-1 0 0,1-1 0,-2 0 0,0 0 0,0 0 0,-1-1 0,0 1 0,-1-1 0,1-16 0,-3 18 0,0 0 0,-1 0 0,0 1 0,0-1 0,-1 1 0,0-1 0,-1 1 0,0-1 0,-1 1 0,1 0 0,-2 1 0,-6-12 0,3 9 0,0 0 0,-1 0 0,-1 1 0,0 0 0,0 1 0,0 0 0,-23-14 0,8 9 0,-1 1 0,0 1 0,0 1 0,-1 1 0,-1 2 0,1 0 0,-52-5 0,53 10 0,0 1 0,0 1 0,0 2 0,0 0 0,0 2 0,1 1 0,-1 1 0,-37 12 0,55-14 0,-1 0 0,1 0 0,0 1 0,0 0 0,0 0 0,1 1 0,0 0 0,-1 1 0,2-1 0,-1 1 0,1 1 0,0-1 0,0 1 0,1 0 0,-1 0 0,2 1 0,-1-1 0,1 1 0,0 0 0,1 1 0,0-1 0,0 0 0,1 1 0,0 0 0,0-1 0,1 1 0,0 0 0,1 11 0,0-12 0,0-1 0,0 1 0,1-1 0,0 0 0,1 1 0,0-1 0,0 0 0,0 0 0,1 0 0,0 0 0,0 0 0,1-1 0,0 1 0,0-1 0,0 0 0,1 0 0,0 0 0,0-1 0,1 0 0,-1 0 0,1 0 0,0-1 0,0 0 0,1 0 0,-1 0 0,1-1 0,0 0 0,0 0 0,0-1 0,0 0 0,0 0 0,1-1 0,-1 1 0,1-2 0,-1 1 0,1-1 0,-1 0 0,1-1 0,-1 0 0,0 0 0,1 0 0,8-4 0,-2 0 0,0-1 0,-1 0 0,0-1 0,0-1 0,0 0 0,-1 0 0,0-2 0,-1 1 0,0-1 0,-1-1 0,0 0 0,14-21 0,-14 19 0,-1 0 0,-1-1 0,0-1 0,-1 1 0,-1-1 0,0 0 0,-1-1 0,-1 1 0,0-1 0,-1 0 0,2-27 0,-10 0 0,5 36 0,10 34 0,37 113 0,-30-83 0,3 0 0,53 106 0,-70-157 0,1-1 0,-1 0 0,1 0 0,0-1 0,0 1 0,0-1 0,1 0 0,-1 0 0,1 0 0,9 4 0,-12-7 0,-1 0 0,1 0 0,0-1 0,0 1 0,-1 0 0,1-1 0,0 0 0,0 1 0,-1-1 0,1 0 0,0 0 0,0 0 0,0 0 0,-1-1 0,1 1 0,0 0 0,0-1 0,0 1 0,-1-1 0,1 1 0,0-1 0,-1 0 0,1 0 0,-1 0 0,1 0 0,-1 0 0,1 0 0,-1 0 0,0-1 0,1 1 0,-1 0 0,0-1 0,0 1 0,0-1 0,0 1 0,0-1 0,0 1 0,0-4 0,5-10 0,0-1 0,-2 1 0,0-1 0,0 1 0,-2-1 0,0 0 0,0 0 0,-3-31 0,-3-11 0,-12-63 0,3 50 0,-43-136 0,30 163 0,25 43 0,0 0 0,0 0 0,1 0 0,-1 0 0,0 0 0,0 1 0,0-1 0,0 0 0,0 0 0,0 1 0,0-1 0,0 1 0,0-1 0,-1 1 0,-1-1 0,3 1 0,-1 0 0,0 1 0,1-1 0,-1 0 0,0 1 0,1-1 0,-1 1 0,1-1 0,-1 1 0,1-1 0,-1 1 0,1-1 0,-1 1 0,1-1 0,-1 1 0,1 0 0,0-1 0,-1 1 0,1-1 0,0 1 0,-1 0 0,1 0 0,0-1 0,0 1 0,0 0 0,0-1 0,0 1 0,0 0 0,0 0 0,0 0 0,0 19 0,0 0 0,2 0 0,0 0 0,2-1 0,0 1 0,1-1 0,9 23 0,-7-19 0,-2-4 0,1 3 0,0 0 0,1 0 0,2-1 0,0 0 0,1 0 0,19 29 0,-28-50 0,-1 1 0,1 0 0,-1-1 0,1 1 0,-1 0 0,1-1 0,-1 1 0,1-1 0,-1 1 0,1-1 0,0 1 0,-1-1 0,1 1 0,0-1 0,0 0 0,-1 1 0,1-1 0,0 0 0,0 0 0,-1 1 0,1-1 0,0 0 0,0 0 0,1 0 0,7-14 0,-5-31 0,-5 5 0,-1 0 0,-2 1 0,-13-53 0,6 60 0,10 30 0,7 21 0,21 60-1365,-8-28-5461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24T19:56:51.804"/>
    </inkml:context>
    <inkml:brush xml:id="br0">
      <inkml:brushProperty name="width" value="0.35" units="cm"/>
      <inkml:brushProperty name="height" value="2.1" units="cm"/>
      <inkml:brushProperty name="color" value="#E71224"/>
      <inkml:brushProperty name="ignorePressure" value="1"/>
      <inkml:brushProperty name="inkEffects" value="pencil"/>
    </inkml:brush>
  </inkml:definitions>
  <inkml:trace contextRef="#ctx0" brushRef="#br0">522 56,'0'0,"24"-5,58-5,20-2,-2 1,-14 4,-17 1,-15 3,-17 2,-10 0,-6 1,-5 1,-2-1,-2 1,0-1,-1 0,2 0,-1 1,2-1,-1 0,-3 0,1 0,-1 0,3 0,-1-1,-3 1,-3 0,3 0,-1 0,-1 0,-3 0,-1 0,-1 0,-6 0,-2 0,-1 0,-2 0,-1 5,-3 1,-4-1,-9 0,-4-2,-2-1,1-1,0 0,1-1,0-1,2 1,-5 0,-5 0,-6 0,0-1,-2 1,-2 5,2 1,4 0,5-1,-1-2,2 0,2-2,2-1,6 0,4 0,0 0,0-1,3 1,1 5,-2 1,3 0,-1-2,3 0,0-2,1-1,0 0,1-1,-1-1,1 1,-1 0,1 0,3 0,-1-1,1 1,2 0,-2 0,0 0,3 0,1 0,3 0,2 0,0 0,6 0,1 0,5 0,1 0,2 0,4 0,3 0,13 0,9 0,7 0,4 0,-2 0,-1 0,-5 0,-5 0,0 0,-2 5,1 1,-2 0,-2-1,-3-2,-2 0,-2-2,-1-1,-1 0,-5 5,-1 1,0-1,-3 0,-1-2,-2-1,0-1,-2 0,-3-1,1-1,-1 1,2 0,-1 0,-3 0,3-1,-1 1,-2 0,2 0,-1 0,-1 0,-2 0,2 0,0 0,-2 0,-1 0,3 0,0 0,-2 0,-1 0,3 0,0 0,-1 0,-2 0,2 0,1 0,-1 0,3 0,-1 0,-1 0,2 0,0 0,-2 0,-3 0,-1 0,-2 0,-2 0,0 0,0 0,0 0,-1 0,1 0,-1 0,1 0,0 0,0 0,0 0,0 0,0 0,0 0,0 0,-9 0,-8 0,-11-4,-4-2,-2 0,4 1,4 1,1 2,0 1,0-4,-1-1,0 0,-1 2,0 0,0 3,-1 0,-4 0,-2 1,1 0,-4 1,0-1,2-4,-7-3,-7 2,2 0,-2 1,-1 2,8 1,2 1,3 0,3 5,2 1,3 0,1-1,1-1,4-2,3-1,-1 0,3-1,1-1,2 1,0 0,3 0,-2 0,1-1,4 1,-3 0,2 0,3 0,-3 0,0 0,3 0,2 0,1 0,3 0,0 0,6 0,1 0,5 0,5 0,5 0,3 0,1 0,3 0,0 0,0 0,0 0,0 0,0 0,0 0,0-4,-1-2,1 0,-1 1,0 1,0 2,1 1,-1 1,-4 0,-2 0,0 0,2 0,1 1,2-1,-5 0,0 0,1 0,1 0,-4 0,0 0,2 0,1 0,2 0,1 0,2 0,0 0,-4 0,-1 0,-1 0,2 0,-3-5,-1-1,-3 0,0 1,-2 2,0 1,-2 1,2 0,-1 1,1 0,-2 1,-2-1,-3 0,-3 0,-3 0,0 0,-1 1,-1-1,-4-1,-6-3,-6-2,-10 1,-8 0,-4 2,-5 1,1 1,-1 0,6 1,0 1,-2-1,6 0,-1 5,0 1,3-1,1 0,6-2,3-1,0-1,4 0,0-1,4-1,-1 1,2 0,-1 0,1 0,4-1</inkml:trace>
</inkml:ink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F182B11-80D8-4F10-875F-D53B3CFA2564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9C7E1B9-4830-4CC5-92A6-F7DD4C010987}" type="slidenum">
              <a:rPr lang="en-US" smtClean="0"/>
              <a:t>‹Nº›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1042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82B11-80D8-4F10-875F-D53B3CFA2564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7E1B9-4830-4CC5-92A6-F7DD4C01098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25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82B11-80D8-4F10-875F-D53B3CFA2564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7E1B9-4830-4CC5-92A6-F7DD4C010987}" type="slidenum">
              <a:rPr lang="en-US" smtClean="0"/>
              <a:t>‹Nº›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76590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82B11-80D8-4F10-875F-D53B3CFA2564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7E1B9-4830-4CC5-92A6-F7DD4C010987}" type="slidenum">
              <a:rPr lang="en-US" smtClean="0"/>
              <a:t>‹Nº›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64617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82B11-80D8-4F10-875F-D53B3CFA2564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7E1B9-4830-4CC5-92A6-F7DD4C01098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54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82B11-80D8-4F10-875F-D53B3CFA2564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7E1B9-4830-4CC5-92A6-F7DD4C010987}" type="slidenum">
              <a:rPr lang="en-US" smtClean="0"/>
              <a:t>‹Nº›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02744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82B11-80D8-4F10-875F-D53B3CFA2564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7E1B9-4830-4CC5-92A6-F7DD4C010987}" type="slidenum">
              <a:rPr lang="en-US" smtClean="0"/>
              <a:t>‹Nº›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57664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82B11-80D8-4F10-875F-D53B3CFA2564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7E1B9-4830-4CC5-92A6-F7DD4C010987}" type="slidenum">
              <a:rPr lang="en-US" smtClean="0"/>
              <a:t>‹Nº›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36015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82B11-80D8-4F10-875F-D53B3CFA2564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7E1B9-4830-4CC5-92A6-F7DD4C010987}" type="slidenum">
              <a:rPr lang="en-US" smtClean="0"/>
              <a:t>‹Nº›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8649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82B11-80D8-4F10-875F-D53B3CFA2564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7E1B9-4830-4CC5-92A6-F7DD4C01098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864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82B11-80D8-4F10-875F-D53B3CFA2564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7E1B9-4830-4CC5-92A6-F7DD4C010987}" type="slidenum">
              <a:rPr lang="en-US" smtClean="0"/>
              <a:t>‹Nº›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2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82B11-80D8-4F10-875F-D53B3CFA2564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7E1B9-4830-4CC5-92A6-F7DD4C01098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65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82B11-80D8-4F10-875F-D53B3CFA2564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7E1B9-4830-4CC5-92A6-F7DD4C010987}" type="slidenum">
              <a:rPr lang="en-US" smtClean="0"/>
              <a:t>‹Nº›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5286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82B11-80D8-4F10-875F-D53B3CFA2564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7E1B9-4830-4CC5-92A6-F7DD4C010987}" type="slidenum">
              <a:rPr lang="en-US" smtClean="0"/>
              <a:t>‹Nº›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6502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82B11-80D8-4F10-875F-D53B3CFA2564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7E1B9-4830-4CC5-92A6-F7DD4C01098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89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82B11-80D8-4F10-875F-D53B3CFA2564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7E1B9-4830-4CC5-92A6-F7DD4C010987}" type="slidenum">
              <a:rPr lang="en-US" smtClean="0"/>
              <a:t>‹Nº›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5778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82B11-80D8-4F10-875F-D53B3CFA2564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7E1B9-4830-4CC5-92A6-F7DD4C01098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047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F182B11-80D8-4F10-875F-D53B3CFA2564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9C7E1B9-4830-4CC5-92A6-F7DD4C01098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885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customXml" Target="../ink/ink7.xml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openxmlformats.org/officeDocument/2006/relationships/customXml" Target="../ink/ink6.xml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5" Type="http://schemas.openxmlformats.org/officeDocument/2006/relationships/image" Target="../media/image7.jpeg"/><Relationship Id="rId10" Type="http://schemas.openxmlformats.org/officeDocument/2006/relationships/customXml" Target="../ink/ink5.xml"/><Relationship Id="rId4" Type="http://schemas.openxmlformats.org/officeDocument/2006/relationships/customXml" Target="../ink/ink2.xml"/><Relationship Id="rId9" Type="http://schemas.openxmlformats.org/officeDocument/2006/relationships/image" Target="../media/image10.png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customXml" Target="../ink/ink9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5.xml"/><Relationship Id="rId18" Type="http://schemas.openxmlformats.org/officeDocument/2006/relationships/image" Target="../media/image21.png"/><Relationship Id="rId26" Type="http://schemas.openxmlformats.org/officeDocument/2006/relationships/image" Target="../media/image25.png"/><Relationship Id="rId21" Type="http://schemas.openxmlformats.org/officeDocument/2006/relationships/customXml" Target="../ink/ink19.xml"/><Relationship Id="rId34" Type="http://schemas.openxmlformats.org/officeDocument/2006/relationships/image" Target="../media/image29.png"/><Relationship Id="rId7" Type="http://schemas.openxmlformats.org/officeDocument/2006/relationships/image" Target="../media/image14.png"/><Relationship Id="rId12" Type="http://schemas.openxmlformats.org/officeDocument/2006/relationships/image" Target="../media/image18.png"/><Relationship Id="rId17" Type="http://schemas.openxmlformats.org/officeDocument/2006/relationships/customXml" Target="../ink/ink17.xml"/><Relationship Id="rId25" Type="http://schemas.openxmlformats.org/officeDocument/2006/relationships/customXml" Target="../ink/ink21.xml"/><Relationship Id="rId33" Type="http://schemas.openxmlformats.org/officeDocument/2006/relationships/customXml" Target="../ink/ink25.xml"/><Relationship Id="rId38" Type="http://schemas.openxmlformats.org/officeDocument/2006/relationships/image" Target="../media/image31.png"/><Relationship Id="rId2" Type="http://schemas.openxmlformats.org/officeDocument/2006/relationships/package" Target="../embeddings/Microsoft_Excel_Worksheet.xlsx"/><Relationship Id="rId16" Type="http://schemas.openxmlformats.org/officeDocument/2006/relationships/image" Target="../media/image20.png"/><Relationship Id="rId20" Type="http://schemas.openxmlformats.org/officeDocument/2006/relationships/image" Target="../media/image22.png"/><Relationship Id="rId29" Type="http://schemas.openxmlformats.org/officeDocument/2006/relationships/customXml" Target="../ink/ink2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1.xml"/><Relationship Id="rId11" Type="http://schemas.openxmlformats.org/officeDocument/2006/relationships/customXml" Target="../ink/ink14.xml"/><Relationship Id="rId24" Type="http://schemas.openxmlformats.org/officeDocument/2006/relationships/image" Target="../media/image24.png"/><Relationship Id="rId32" Type="http://schemas.openxmlformats.org/officeDocument/2006/relationships/image" Target="../media/image28.png"/><Relationship Id="rId37" Type="http://schemas.openxmlformats.org/officeDocument/2006/relationships/customXml" Target="../ink/ink27.xml"/><Relationship Id="rId5" Type="http://schemas.openxmlformats.org/officeDocument/2006/relationships/image" Target="../media/image13.png"/><Relationship Id="rId15" Type="http://schemas.openxmlformats.org/officeDocument/2006/relationships/customXml" Target="../ink/ink16.xml"/><Relationship Id="rId23" Type="http://schemas.openxmlformats.org/officeDocument/2006/relationships/customXml" Target="../ink/ink20.xml"/><Relationship Id="rId28" Type="http://schemas.openxmlformats.org/officeDocument/2006/relationships/image" Target="../media/image26.png"/><Relationship Id="rId36" Type="http://schemas.openxmlformats.org/officeDocument/2006/relationships/image" Target="../media/image30.png"/><Relationship Id="rId10" Type="http://schemas.openxmlformats.org/officeDocument/2006/relationships/customXml" Target="../ink/ink13.xml"/><Relationship Id="rId19" Type="http://schemas.openxmlformats.org/officeDocument/2006/relationships/customXml" Target="../ink/ink18.xml"/><Relationship Id="rId31" Type="http://schemas.openxmlformats.org/officeDocument/2006/relationships/customXml" Target="../ink/ink24.xml"/><Relationship Id="rId4" Type="http://schemas.openxmlformats.org/officeDocument/2006/relationships/customXml" Target="../ink/ink10.xml"/><Relationship Id="rId9" Type="http://schemas.openxmlformats.org/officeDocument/2006/relationships/image" Target="../media/image17.png"/><Relationship Id="rId14" Type="http://schemas.openxmlformats.org/officeDocument/2006/relationships/image" Target="../media/image19.png"/><Relationship Id="rId22" Type="http://schemas.openxmlformats.org/officeDocument/2006/relationships/image" Target="../media/image23.png"/><Relationship Id="rId27" Type="http://schemas.openxmlformats.org/officeDocument/2006/relationships/customXml" Target="../ink/ink22.xml"/><Relationship Id="rId30" Type="http://schemas.openxmlformats.org/officeDocument/2006/relationships/image" Target="../media/image27.png"/><Relationship Id="rId35" Type="http://schemas.openxmlformats.org/officeDocument/2006/relationships/customXml" Target="../ink/ink26.xml"/><Relationship Id="rId8" Type="http://schemas.openxmlformats.org/officeDocument/2006/relationships/customXml" Target="../ink/ink12.xml"/><Relationship Id="rId3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package" Target="../embeddings/Microsoft_Excel_Worksheet1.xlsx"/><Relationship Id="rId7" Type="http://schemas.openxmlformats.org/officeDocument/2006/relationships/package" Target="../embeddings/Microsoft_Excel_Worksheet3.xlsx"/><Relationship Id="rId12" Type="http://schemas.openxmlformats.org/officeDocument/2006/relationships/image" Target="../media/image37.e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emf"/><Relationship Id="rId11" Type="http://schemas.openxmlformats.org/officeDocument/2006/relationships/package" Target="../embeddings/Microsoft_Excel_Worksheet5.xlsx"/><Relationship Id="rId5" Type="http://schemas.openxmlformats.org/officeDocument/2006/relationships/package" Target="../embeddings/Microsoft_Excel_Worksheet2.xlsx"/><Relationship Id="rId10" Type="http://schemas.openxmlformats.org/officeDocument/2006/relationships/image" Target="../media/image36.emf"/><Relationship Id="rId4" Type="http://schemas.openxmlformats.org/officeDocument/2006/relationships/image" Target="../media/image33.emf"/><Relationship Id="rId9" Type="http://schemas.openxmlformats.org/officeDocument/2006/relationships/package" Target="../embeddings/Microsoft_Excel_Worksheet4.xlsx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5FB0E7-0D75-4567-BA3C-1862E11D20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65753" y="1642534"/>
            <a:ext cx="7260494" cy="1786466"/>
          </a:xfrm>
        </p:spPr>
        <p:txBody>
          <a:bodyPr/>
          <a:lstStyle/>
          <a:p>
            <a:r>
              <a:rPr lang="es-MX" sz="6600" dirty="0">
                <a:solidFill>
                  <a:schemeClr val="tx1"/>
                </a:solidFill>
              </a:rPr>
              <a:t>Matemáticas 1, 2 y 3 </a:t>
            </a:r>
            <a:endParaRPr lang="en-US" sz="6600" dirty="0">
              <a:solidFill>
                <a:schemeClr val="tx1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1F61281-507E-4468-B1E2-64F76C15FC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MX" sz="3200" dirty="0"/>
              <a:t>Mtra. Brenda Libeth Rugerio Cortes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93266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56C661-41FF-46A5-B253-055929C29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341" y="1033840"/>
            <a:ext cx="9601196" cy="1303867"/>
          </a:xfrm>
        </p:spPr>
        <p:txBody>
          <a:bodyPr/>
          <a:lstStyle/>
          <a:p>
            <a:r>
              <a:rPr lang="es-MX" dirty="0"/>
              <a:t>LA RESTA O SUSTRACCIÓN </a:t>
            </a:r>
            <a:endParaRPr lang="en-US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F13B994-568B-4747-995B-A44D65A8902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416341" y="2633109"/>
            <a:ext cx="909849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b="0" i="0" dirty="0">
                <a:effectLst/>
                <a:latin typeface="arial" panose="020B0604020202020204" pitchFamily="34" charset="0"/>
              </a:rPr>
              <a:t>Es la operación aritmética que consiste en quitar una cantidad (el sustraendo) de otra (el minuendo) para averiguar la diferencia entre las dos; se representa con el signo ( </a:t>
            </a:r>
            <a:r>
              <a:rPr lang="es-ES" b="0" i="1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- </a:t>
            </a:r>
            <a:r>
              <a:rPr lang="es-ES" b="0" i="0" dirty="0">
                <a:effectLst/>
                <a:latin typeface="arial" panose="020B0604020202020204" pitchFamily="34" charset="0"/>
              </a:rPr>
              <a:t>).</a:t>
            </a:r>
            <a:endParaRPr lang="en-US" dirty="0"/>
          </a:p>
        </p:txBody>
      </p:sp>
      <p:grpSp>
        <p:nvGrpSpPr>
          <p:cNvPr id="47" name="Grupo 46">
            <a:extLst>
              <a:ext uri="{FF2B5EF4-FFF2-40B4-BE49-F238E27FC236}">
                <a16:creationId xmlns:a16="http://schemas.microsoft.com/office/drawing/2014/main" id="{880F11F9-ED4D-44D8-8E00-BEE0228D2B10}"/>
              </a:ext>
            </a:extLst>
          </p:cNvPr>
          <p:cNvGrpSpPr/>
          <p:nvPr/>
        </p:nvGrpSpPr>
        <p:grpSpPr>
          <a:xfrm>
            <a:off x="9857181" y="4587226"/>
            <a:ext cx="496440" cy="880200"/>
            <a:chOff x="9857181" y="4587226"/>
            <a:chExt cx="496440" cy="88020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">
              <p14:nvContentPartPr>
                <p14:cNvPr id="43" name="Entrada de lápiz 42">
                  <a:extLst>
                    <a:ext uri="{FF2B5EF4-FFF2-40B4-BE49-F238E27FC236}">
                      <a16:creationId xmlns:a16="http://schemas.microsoft.com/office/drawing/2014/main" id="{7CCC3DA8-3B91-4DD3-9E18-EB74227E8CF3}"/>
                    </a:ext>
                  </a:extLst>
                </p14:cNvPr>
                <p14:cNvContentPartPr/>
                <p14:nvPr/>
              </p14:nvContentPartPr>
              <p14:xfrm>
                <a:off x="10131141" y="4827706"/>
                <a:ext cx="360" cy="360"/>
              </p14:xfrm>
            </p:contentPart>
          </mc:Choice>
          <mc:Fallback xmlns="">
            <p:pic>
              <p:nvPicPr>
                <p:cNvPr id="43" name="Entrada de lápiz 42">
                  <a:extLst>
                    <a:ext uri="{FF2B5EF4-FFF2-40B4-BE49-F238E27FC236}">
                      <a16:creationId xmlns:a16="http://schemas.microsoft.com/office/drawing/2014/main" id="{7CCC3DA8-3B91-4DD3-9E18-EB74227E8CF3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0068501" y="4449706"/>
                  <a:ext cx="126000" cy="75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4">
              <p14:nvContentPartPr>
                <p14:cNvPr id="44" name="Entrada de lápiz 43">
                  <a:extLst>
                    <a:ext uri="{FF2B5EF4-FFF2-40B4-BE49-F238E27FC236}">
                      <a16:creationId xmlns:a16="http://schemas.microsoft.com/office/drawing/2014/main" id="{64CE867F-9F00-4317-AE4F-2E5E2498B790}"/>
                    </a:ext>
                  </a:extLst>
                </p14:cNvPr>
                <p14:cNvContentPartPr/>
                <p14:nvPr/>
              </p14:nvContentPartPr>
              <p14:xfrm>
                <a:off x="10131141" y="4805026"/>
                <a:ext cx="15480" cy="23040"/>
              </p14:xfrm>
            </p:contentPart>
          </mc:Choice>
          <mc:Fallback xmlns="">
            <p:pic>
              <p:nvPicPr>
                <p:cNvPr id="44" name="Entrada de lápiz 43">
                  <a:extLst>
                    <a:ext uri="{FF2B5EF4-FFF2-40B4-BE49-F238E27FC236}">
                      <a16:creationId xmlns:a16="http://schemas.microsoft.com/office/drawing/2014/main" id="{64CE867F-9F00-4317-AE4F-2E5E2498B790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068501" y="4427026"/>
                  <a:ext cx="141120" cy="77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6">
              <p14:nvContentPartPr>
                <p14:cNvPr id="45" name="Entrada de lápiz 44">
                  <a:extLst>
                    <a:ext uri="{FF2B5EF4-FFF2-40B4-BE49-F238E27FC236}">
                      <a16:creationId xmlns:a16="http://schemas.microsoft.com/office/drawing/2014/main" id="{396B29A2-2B03-45AD-8570-88E9F5DC0D63}"/>
                    </a:ext>
                  </a:extLst>
                </p14:cNvPr>
                <p14:cNvContentPartPr/>
                <p14:nvPr/>
              </p14:nvContentPartPr>
              <p14:xfrm>
                <a:off x="10139421" y="4833826"/>
                <a:ext cx="87840" cy="338400"/>
              </p14:xfrm>
            </p:contentPart>
          </mc:Choice>
          <mc:Fallback xmlns="">
            <p:pic>
              <p:nvPicPr>
                <p:cNvPr id="45" name="Entrada de lápiz 44">
                  <a:extLst>
                    <a:ext uri="{FF2B5EF4-FFF2-40B4-BE49-F238E27FC236}">
                      <a16:creationId xmlns:a16="http://schemas.microsoft.com/office/drawing/2014/main" id="{396B29A2-2B03-45AD-8570-88E9F5DC0D6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076421" y="4455826"/>
                  <a:ext cx="213480" cy="10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8">
              <p14:nvContentPartPr>
                <p14:cNvPr id="46" name="Entrada de lápiz 45">
                  <a:extLst>
                    <a:ext uri="{FF2B5EF4-FFF2-40B4-BE49-F238E27FC236}">
                      <a16:creationId xmlns:a16="http://schemas.microsoft.com/office/drawing/2014/main" id="{38542997-8534-4091-B1F1-72E31AE11DA6}"/>
                    </a:ext>
                  </a:extLst>
                </p14:cNvPr>
                <p14:cNvContentPartPr/>
                <p14:nvPr/>
              </p14:nvContentPartPr>
              <p14:xfrm>
                <a:off x="9857181" y="4587226"/>
                <a:ext cx="496440" cy="880200"/>
              </p14:xfrm>
            </p:contentPart>
          </mc:Choice>
          <mc:Fallback xmlns="">
            <p:pic>
              <p:nvPicPr>
                <p:cNvPr id="46" name="Entrada de lápiz 45">
                  <a:extLst>
                    <a:ext uri="{FF2B5EF4-FFF2-40B4-BE49-F238E27FC236}">
                      <a16:creationId xmlns:a16="http://schemas.microsoft.com/office/drawing/2014/main" id="{38542997-8534-4091-B1F1-72E31AE11DA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794541" y="4209586"/>
                  <a:ext cx="622080" cy="1635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7" name="Entrada de lápiz 66">
                <a:extLst>
                  <a:ext uri="{FF2B5EF4-FFF2-40B4-BE49-F238E27FC236}">
                    <a16:creationId xmlns:a16="http://schemas.microsoft.com/office/drawing/2014/main" id="{CE46236F-BA53-4DFE-8733-47C775A24AEE}"/>
                  </a:ext>
                </a:extLst>
              </p14:cNvPr>
              <p14:cNvContentPartPr/>
              <p14:nvPr/>
            </p14:nvContentPartPr>
            <p14:xfrm>
              <a:off x="11364501" y="3967666"/>
              <a:ext cx="360" cy="360"/>
            </p14:xfrm>
          </p:contentPart>
        </mc:Choice>
        <mc:Fallback xmlns="">
          <p:pic>
            <p:nvPicPr>
              <p:cNvPr id="67" name="Entrada de lápiz 66">
                <a:extLst>
                  <a:ext uri="{FF2B5EF4-FFF2-40B4-BE49-F238E27FC236}">
                    <a16:creationId xmlns:a16="http://schemas.microsoft.com/office/drawing/2014/main" id="{CE46236F-BA53-4DFE-8733-47C775A24AE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1355861" y="395902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8" name="Entrada de lápiz 67">
                <a:extLst>
                  <a:ext uri="{FF2B5EF4-FFF2-40B4-BE49-F238E27FC236}">
                    <a16:creationId xmlns:a16="http://schemas.microsoft.com/office/drawing/2014/main" id="{69199BD3-336E-48C0-8426-8FFD374CDAA0}"/>
                  </a:ext>
                </a:extLst>
              </p14:cNvPr>
              <p14:cNvContentPartPr/>
              <p14:nvPr/>
            </p14:nvContentPartPr>
            <p14:xfrm>
              <a:off x="9834501" y="4483906"/>
              <a:ext cx="360" cy="360"/>
            </p14:xfrm>
          </p:contentPart>
        </mc:Choice>
        <mc:Fallback xmlns="">
          <p:pic>
            <p:nvPicPr>
              <p:cNvPr id="68" name="Entrada de lápiz 67">
                <a:extLst>
                  <a:ext uri="{FF2B5EF4-FFF2-40B4-BE49-F238E27FC236}">
                    <a16:creationId xmlns:a16="http://schemas.microsoft.com/office/drawing/2014/main" id="{69199BD3-336E-48C0-8426-8FFD374CDAA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825861" y="447490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6" name="Entrada de lápiz 85">
                <a:extLst>
                  <a:ext uri="{FF2B5EF4-FFF2-40B4-BE49-F238E27FC236}">
                    <a16:creationId xmlns:a16="http://schemas.microsoft.com/office/drawing/2014/main" id="{8B617E47-CE11-40D8-9E8D-1E49C7D04EF6}"/>
                  </a:ext>
                </a:extLst>
              </p14:cNvPr>
              <p14:cNvContentPartPr/>
              <p14:nvPr/>
            </p14:nvContentPartPr>
            <p14:xfrm>
              <a:off x="-655195" y="1828650"/>
              <a:ext cx="360" cy="360"/>
            </p14:xfrm>
          </p:contentPart>
        </mc:Choice>
        <mc:Fallback xmlns="">
          <p:pic>
            <p:nvPicPr>
              <p:cNvPr id="86" name="Entrada de lápiz 85">
                <a:extLst>
                  <a:ext uri="{FF2B5EF4-FFF2-40B4-BE49-F238E27FC236}">
                    <a16:creationId xmlns:a16="http://schemas.microsoft.com/office/drawing/2014/main" id="{8B617E47-CE11-40D8-9E8D-1E49C7D04EF6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-672835" y="1811010"/>
                <a:ext cx="36000" cy="36000"/>
              </a:xfrm>
              <a:prstGeom prst="rect">
                <a:avLst/>
              </a:prstGeom>
            </p:spPr>
          </p:pic>
        </mc:Fallback>
      </mc:AlternateContent>
      <p:pic>
        <p:nvPicPr>
          <p:cNvPr id="3074" name="Picture 2" descr="Aprendiendo a restar La Resta | Vídeos Educativos para niños - YouTube">
            <a:extLst>
              <a:ext uri="{FF2B5EF4-FFF2-40B4-BE49-F238E27FC236}">
                <a16:creationId xmlns:a16="http://schemas.microsoft.com/office/drawing/2014/main" id="{45042215-CBD0-4D3D-8863-64881FE581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319" y="4212309"/>
            <a:ext cx="2811439" cy="1581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6369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BD1879-E0D1-4A30-92B2-77634256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PARTES DE LA RESTA O LA SUSTRACCIÓN</a:t>
            </a:r>
            <a:endParaRPr lang="en-US" dirty="0"/>
          </a:p>
        </p:txBody>
      </p:sp>
      <p:pic>
        <p:nvPicPr>
          <p:cNvPr id="4" name="Picture 2" descr="Terminos de la Sustraccion (minuendo) (sustraendo) (diferencia) - YouTube">
            <a:extLst>
              <a:ext uri="{FF2B5EF4-FFF2-40B4-BE49-F238E27FC236}">
                <a16:creationId xmlns:a16="http://schemas.microsoft.com/office/drawing/2014/main" id="{E02860B6-79C8-465E-8506-46C108D08E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9" t="16667" r="5793" b="16667"/>
          <a:stretch/>
        </p:blipFill>
        <p:spPr bwMode="auto">
          <a:xfrm>
            <a:off x="3493827" y="2335181"/>
            <a:ext cx="4872251" cy="354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Entrada de lápiz 4">
                <a:extLst>
                  <a:ext uri="{FF2B5EF4-FFF2-40B4-BE49-F238E27FC236}">
                    <a16:creationId xmlns:a16="http://schemas.microsoft.com/office/drawing/2014/main" id="{E257622A-742B-4872-AAC9-F0C0E1BE1514}"/>
                  </a:ext>
                </a:extLst>
              </p14:cNvPr>
              <p14:cNvContentPartPr/>
              <p14:nvPr/>
            </p14:nvContentPartPr>
            <p14:xfrm>
              <a:off x="7260770" y="3888253"/>
              <a:ext cx="570960" cy="738360"/>
            </p14:xfrm>
          </p:contentPart>
        </mc:Choice>
        <mc:Fallback xmlns="">
          <p:pic>
            <p:nvPicPr>
              <p:cNvPr id="5" name="Entrada de lápiz 4">
                <a:extLst>
                  <a:ext uri="{FF2B5EF4-FFF2-40B4-BE49-F238E27FC236}">
                    <a16:creationId xmlns:a16="http://schemas.microsoft.com/office/drawing/2014/main" id="{E257622A-742B-4872-AAC9-F0C0E1BE151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42770" y="3870613"/>
                <a:ext cx="606600" cy="774000"/>
              </a:xfrm>
              <a:prstGeom prst="rect">
                <a:avLst/>
              </a:prstGeom>
            </p:spPr>
          </p:pic>
        </mc:Fallback>
      </mc:AlternateContent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B0CE39E6-B182-496E-AA0C-9190B4998413}"/>
              </a:ext>
            </a:extLst>
          </p:cNvPr>
          <p:cNvCxnSpPr>
            <a:cxnSpLocks/>
          </p:cNvCxnSpPr>
          <p:nvPr/>
        </p:nvCxnSpPr>
        <p:spPr>
          <a:xfrm flipH="1">
            <a:off x="2538484" y="4326340"/>
            <a:ext cx="3070746" cy="0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id="{A9CD5F8C-E6C9-4D8A-AF90-227CA95FF246}"/>
              </a:ext>
            </a:extLst>
          </p:cNvPr>
          <p:cNvSpPr txBox="1"/>
          <p:nvPr/>
        </p:nvSpPr>
        <p:spPr>
          <a:xfrm flipH="1">
            <a:off x="1295402" y="4064730"/>
            <a:ext cx="19387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>
                <a:solidFill>
                  <a:srgbClr val="FF0000"/>
                </a:solidFill>
              </a:rPr>
              <a:t>SIGNO</a:t>
            </a:r>
            <a:endParaRPr lang="en-US" sz="28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5">
            <p14:nvContentPartPr>
              <p14:cNvPr id="12" name="Entrada de lápiz 11">
                <a:extLst>
                  <a:ext uri="{FF2B5EF4-FFF2-40B4-BE49-F238E27FC236}">
                    <a16:creationId xmlns:a16="http://schemas.microsoft.com/office/drawing/2014/main" id="{80FA4C70-A743-4156-BB62-AEA1926B0CC0}"/>
                  </a:ext>
                </a:extLst>
              </p14:cNvPr>
              <p14:cNvContentPartPr/>
              <p14:nvPr/>
            </p14:nvContentPartPr>
            <p14:xfrm>
              <a:off x="5944211" y="4415345"/>
              <a:ext cx="494280" cy="50400"/>
            </p14:xfrm>
          </p:contentPart>
        </mc:Choice>
        <mc:Fallback xmlns="">
          <p:pic>
            <p:nvPicPr>
              <p:cNvPr id="12" name="Entrada de lápiz 11">
                <a:extLst>
                  <a:ext uri="{FF2B5EF4-FFF2-40B4-BE49-F238E27FC236}">
                    <a16:creationId xmlns:a16="http://schemas.microsoft.com/office/drawing/2014/main" id="{80FA4C70-A743-4156-BB62-AEA1926B0CC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881571" y="4037345"/>
                <a:ext cx="619920" cy="806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53784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8A28BF-1160-4566-9B43-AC962A91B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Resolución de la resta de tarea.</a:t>
            </a:r>
            <a:endParaRPr lang="en-US" dirty="0"/>
          </a:p>
        </p:txBody>
      </p:sp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65D46464-9A78-405A-A6A2-0B00F2EB3E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5013370"/>
              </p:ext>
            </p:extLst>
          </p:nvPr>
        </p:nvGraphicFramePr>
        <p:xfrm>
          <a:off x="3828842" y="2580859"/>
          <a:ext cx="4281488" cy="2091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247784" imgH="609474" progId="Excel.Sheet.12">
                  <p:embed/>
                </p:oleObj>
              </mc:Choice>
              <mc:Fallback>
                <p:oleObj name="Worksheet" r:id="rId2" imgW="1247784" imgH="60947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28842" y="2580859"/>
                        <a:ext cx="4281488" cy="20917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Entrada de lápiz 6">
                <a:extLst>
                  <a:ext uri="{FF2B5EF4-FFF2-40B4-BE49-F238E27FC236}">
                    <a16:creationId xmlns:a16="http://schemas.microsoft.com/office/drawing/2014/main" id="{316DC57D-56E6-4B83-9D53-27F5191DF9A2}"/>
                  </a:ext>
                </a:extLst>
              </p14:cNvPr>
              <p14:cNvContentPartPr/>
              <p14:nvPr/>
            </p14:nvContentPartPr>
            <p14:xfrm>
              <a:off x="3781341" y="4588294"/>
              <a:ext cx="1005840" cy="140760"/>
            </p14:xfrm>
          </p:contentPart>
        </mc:Choice>
        <mc:Fallback xmlns="">
          <p:pic>
            <p:nvPicPr>
              <p:cNvPr id="7" name="Entrada de lápiz 6">
                <a:extLst>
                  <a:ext uri="{FF2B5EF4-FFF2-40B4-BE49-F238E27FC236}">
                    <a16:creationId xmlns:a16="http://schemas.microsoft.com/office/drawing/2014/main" id="{316DC57D-56E6-4B83-9D53-27F5191DF9A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63341" y="4570294"/>
                <a:ext cx="1041480" cy="17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Entrada de lápiz 7">
                <a:extLst>
                  <a:ext uri="{FF2B5EF4-FFF2-40B4-BE49-F238E27FC236}">
                    <a16:creationId xmlns:a16="http://schemas.microsoft.com/office/drawing/2014/main" id="{D8483B66-FA75-4163-81C2-B9FEA9651D01}"/>
                  </a:ext>
                </a:extLst>
              </p14:cNvPr>
              <p14:cNvContentPartPr/>
              <p14:nvPr/>
            </p14:nvContentPartPr>
            <p14:xfrm>
              <a:off x="3515301" y="4584694"/>
              <a:ext cx="1620360" cy="362160"/>
            </p14:xfrm>
          </p:contentPart>
        </mc:Choice>
        <mc:Fallback xmlns="">
          <p:pic>
            <p:nvPicPr>
              <p:cNvPr id="8" name="Entrada de lápiz 7">
                <a:extLst>
                  <a:ext uri="{FF2B5EF4-FFF2-40B4-BE49-F238E27FC236}">
                    <a16:creationId xmlns:a16="http://schemas.microsoft.com/office/drawing/2014/main" id="{D8483B66-FA75-4163-81C2-B9FEA9651D0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497301" y="4567054"/>
                <a:ext cx="1656000" cy="39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Entrada de lápiz 8">
                <a:extLst>
                  <a:ext uri="{FF2B5EF4-FFF2-40B4-BE49-F238E27FC236}">
                    <a16:creationId xmlns:a16="http://schemas.microsoft.com/office/drawing/2014/main" id="{C07E3AB0-B6F4-4B7C-A4D7-769C910850AE}"/>
                  </a:ext>
                </a:extLst>
              </p14:cNvPr>
              <p14:cNvContentPartPr/>
              <p14:nvPr/>
            </p14:nvContentPartPr>
            <p14:xfrm>
              <a:off x="2336661" y="3946054"/>
              <a:ext cx="360" cy="360"/>
            </p14:xfrm>
          </p:contentPart>
        </mc:Choice>
        <mc:Fallback xmlns="">
          <p:pic>
            <p:nvPicPr>
              <p:cNvPr id="9" name="Entrada de lápiz 8">
                <a:extLst>
                  <a:ext uri="{FF2B5EF4-FFF2-40B4-BE49-F238E27FC236}">
                    <a16:creationId xmlns:a16="http://schemas.microsoft.com/office/drawing/2014/main" id="{C07E3AB0-B6F4-4B7C-A4D7-769C910850A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319021" y="3928054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Entrada de lápiz 9">
                <a:extLst>
                  <a:ext uri="{FF2B5EF4-FFF2-40B4-BE49-F238E27FC236}">
                    <a16:creationId xmlns:a16="http://schemas.microsoft.com/office/drawing/2014/main" id="{2CCB8606-CFDC-4409-84B7-2A20E1C6B270}"/>
                  </a:ext>
                </a:extLst>
              </p14:cNvPr>
              <p14:cNvContentPartPr/>
              <p14:nvPr/>
            </p14:nvContentPartPr>
            <p14:xfrm>
              <a:off x="7802541" y="4124614"/>
              <a:ext cx="360" cy="360"/>
            </p14:xfrm>
          </p:contentPart>
        </mc:Choice>
        <mc:Fallback xmlns="">
          <p:pic>
            <p:nvPicPr>
              <p:cNvPr id="10" name="Entrada de lápiz 9">
                <a:extLst>
                  <a:ext uri="{FF2B5EF4-FFF2-40B4-BE49-F238E27FC236}">
                    <a16:creationId xmlns:a16="http://schemas.microsoft.com/office/drawing/2014/main" id="{2CCB8606-CFDC-4409-84B7-2A20E1C6B27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784901" y="4106974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2" name="Entrada de lápiz 11">
                <a:extLst>
                  <a:ext uri="{FF2B5EF4-FFF2-40B4-BE49-F238E27FC236}">
                    <a16:creationId xmlns:a16="http://schemas.microsoft.com/office/drawing/2014/main" id="{FEFE66A3-DBF9-4086-ADFD-FF9EA6828CD1}"/>
                  </a:ext>
                </a:extLst>
              </p14:cNvPr>
              <p14:cNvContentPartPr/>
              <p14:nvPr/>
            </p14:nvContentPartPr>
            <p14:xfrm>
              <a:off x="6699861" y="2723494"/>
              <a:ext cx="790920" cy="525960"/>
            </p14:xfrm>
          </p:contentPart>
        </mc:Choice>
        <mc:Fallback xmlns="">
          <p:pic>
            <p:nvPicPr>
              <p:cNvPr id="12" name="Entrada de lápiz 11">
                <a:extLst>
                  <a:ext uri="{FF2B5EF4-FFF2-40B4-BE49-F238E27FC236}">
                    <a16:creationId xmlns:a16="http://schemas.microsoft.com/office/drawing/2014/main" id="{FEFE66A3-DBF9-4086-ADFD-FF9EA6828CD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681861" y="2705494"/>
                <a:ext cx="826560" cy="561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8" name="Grupo 27">
            <a:extLst>
              <a:ext uri="{FF2B5EF4-FFF2-40B4-BE49-F238E27FC236}">
                <a16:creationId xmlns:a16="http://schemas.microsoft.com/office/drawing/2014/main" id="{8F1EA9D5-84EE-4A26-9644-0DABA8AF875C}"/>
              </a:ext>
            </a:extLst>
          </p:cNvPr>
          <p:cNvGrpSpPr/>
          <p:nvPr/>
        </p:nvGrpSpPr>
        <p:grpSpPr>
          <a:xfrm>
            <a:off x="5436981" y="2874694"/>
            <a:ext cx="142200" cy="414000"/>
            <a:chOff x="5436981" y="2874694"/>
            <a:chExt cx="142200" cy="41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6" name="Entrada de lápiz 25">
                  <a:extLst>
                    <a:ext uri="{FF2B5EF4-FFF2-40B4-BE49-F238E27FC236}">
                      <a16:creationId xmlns:a16="http://schemas.microsoft.com/office/drawing/2014/main" id="{37342955-1676-465B-B327-2B3F1447B04F}"/>
                    </a:ext>
                  </a:extLst>
                </p14:cNvPr>
                <p14:cNvContentPartPr/>
                <p14:nvPr/>
              </p14:nvContentPartPr>
              <p14:xfrm>
                <a:off x="5493501" y="2874694"/>
                <a:ext cx="48960" cy="414000"/>
              </p14:xfrm>
            </p:contentPart>
          </mc:Choice>
          <mc:Fallback xmlns="">
            <p:pic>
              <p:nvPicPr>
                <p:cNvPr id="26" name="Entrada de lápiz 25">
                  <a:extLst>
                    <a:ext uri="{FF2B5EF4-FFF2-40B4-BE49-F238E27FC236}">
                      <a16:creationId xmlns:a16="http://schemas.microsoft.com/office/drawing/2014/main" id="{37342955-1676-465B-B327-2B3F1447B04F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475501" y="2856694"/>
                  <a:ext cx="84600" cy="44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7" name="Entrada de lápiz 26">
                  <a:extLst>
                    <a:ext uri="{FF2B5EF4-FFF2-40B4-BE49-F238E27FC236}">
                      <a16:creationId xmlns:a16="http://schemas.microsoft.com/office/drawing/2014/main" id="{05CC3B20-2F4C-4BCD-88BD-E18C1023E431}"/>
                    </a:ext>
                  </a:extLst>
                </p14:cNvPr>
                <p14:cNvContentPartPr/>
                <p14:nvPr/>
              </p14:nvContentPartPr>
              <p14:xfrm>
                <a:off x="5436981" y="2881894"/>
                <a:ext cx="142200" cy="179280"/>
              </p14:xfrm>
            </p:contentPart>
          </mc:Choice>
          <mc:Fallback xmlns="">
            <p:pic>
              <p:nvPicPr>
                <p:cNvPr id="27" name="Entrada de lápiz 26">
                  <a:extLst>
                    <a:ext uri="{FF2B5EF4-FFF2-40B4-BE49-F238E27FC236}">
                      <a16:creationId xmlns:a16="http://schemas.microsoft.com/office/drawing/2014/main" id="{05CC3B20-2F4C-4BCD-88BD-E18C1023E431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419341" y="2863894"/>
                  <a:ext cx="177840" cy="214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9" name="Entrada de lápiz 28">
                <a:extLst>
                  <a:ext uri="{FF2B5EF4-FFF2-40B4-BE49-F238E27FC236}">
                    <a16:creationId xmlns:a16="http://schemas.microsoft.com/office/drawing/2014/main" id="{5AC1702A-26A9-4FBA-B973-8AF25CF061AA}"/>
                  </a:ext>
                </a:extLst>
              </p14:cNvPr>
              <p14:cNvContentPartPr/>
              <p14:nvPr/>
            </p14:nvContentPartPr>
            <p14:xfrm>
              <a:off x="6294861" y="2881534"/>
              <a:ext cx="153000" cy="423000"/>
            </p14:xfrm>
          </p:contentPart>
        </mc:Choice>
        <mc:Fallback xmlns="">
          <p:pic>
            <p:nvPicPr>
              <p:cNvPr id="29" name="Entrada de lápiz 28">
                <a:extLst>
                  <a:ext uri="{FF2B5EF4-FFF2-40B4-BE49-F238E27FC236}">
                    <a16:creationId xmlns:a16="http://schemas.microsoft.com/office/drawing/2014/main" id="{5AC1702A-26A9-4FBA-B973-8AF25CF061AA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276861" y="2863534"/>
                <a:ext cx="188640" cy="45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0" name="Entrada de lápiz 29">
                <a:extLst>
                  <a:ext uri="{FF2B5EF4-FFF2-40B4-BE49-F238E27FC236}">
                    <a16:creationId xmlns:a16="http://schemas.microsoft.com/office/drawing/2014/main" id="{1D14A75C-AFD1-4C36-AAE2-9FF78811E51C}"/>
                  </a:ext>
                </a:extLst>
              </p14:cNvPr>
              <p14:cNvContentPartPr/>
              <p14:nvPr/>
            </p14:nvContentPartPr>
            <p14:xfrm>
              <a:off x="7067421" y="2862454"/>
              <a:ext cx="226800" cy="443160"/>
            </p14:xfrm>
          </p:contentPart>
        </mc:Choice>
        <mc:Fallback xmlns="">
          <p:pic>
            <p:nvPicPr>
              <p:cNvPr id="30" name="Entrada de lápiz 29">
                <a:extLst>
                  <a:ext uri="{FF2B5EF4-FFF2-40B4-BE49-F238E27FC236}">
                    <a16:creationId xmlns:a16="http://schemas.microsoft.com/office/drawing/2014/main" id="{1D14A75C-AFD1-4C36-AAE2-9FF78811E51C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049421" y="2844814"/>
                <a:ext cx="262440" cy="47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1" name="Entrada de lápiz 30">
                <a:extLst>
                  <a:ext uri="{FF2B5EF4-FFF2-40B4-BE49-F238E27FC236}">
                    <a16:creationId xmlns:a16="http://schemas.microsoft.com/office/drawing/2014/main" id="{264CA096-9FDA-4281-A690-720D605AA05F}"/>
                  </a:ext>
                </a:extLst>
              </p14:cNvPr>
              <p14:cNvContentPartPr/>
              <p14:nvPr/>
            </p14:nvContentPartPr>
            <p14:xfrm>
              <a:off x="5229621" y="3360694"/>
              <a:ext cx="200160" cy="246600"/>
            </p14:xfrm>
          </p:contentPart>
        </mc:Choice>
        <mc:Fallback xmlns="">
          <p:pic>
            <p:nvPicPr>
              <p:cNvPr id="31" name="Entrada de lápiz 30">
                <a:extLst>
                  <a:ext uri="{FF2B5EF4-FFF2-40B4-BE49-F238E27FC236}">
                    <a16:creationId xmlns:a16="http://schemas.microsoft.com/office/drawing/2014/main" id="{264CA096-9FDA-4281-A690-720D605AA05F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211981" y="3343054"/>
                <a:ext cx="235800" cy="282240"/>
              </a:xfrm>
              <a:prstGeom prst="rect">
                <a:avLst/>
              </a:prstGeom>
            </p:spPr>
          </p:pic>
        </mc:Fallback>
      </mc:AlternateContent>
      <p:grpSp>
        <p:nvGrpSpPr>
          <p:cNvPr id="35" name="Grupo 34">
            <a:extLst>
              <a:ext uri="{FF2B5EF4-FFF2-40B4-BE49-F238E27FC236}">
                <a16:creationId xmlns:a16="http://schemas.microsoft.com/office/drawing/2014/main" id="{CA596A64-85C4-4F1D-ADB3-5283274F822F}"/>
              </a:ext>
            </a:extLst>
          </p:cNvPr>
          <p:cNvGrpSpPr/>
          <p:nvPr/>
        </p:nvGrpSpPr>
        <p:grpSpPr>
          <a:xfrm>
            <a:off x="6143661" y="3287614"/>
            <a:ext cx="1055520" cy="376200"/>
            <a:chOff x="6143661" y="3287614"/>
            <a:chExt cx="1055520" cy="37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33" name="Entrada de lápiz 32">
                  <a:extLst>
                    <a:ext uri="{FF2B5EF4-FFF2-40B4-BE49-F238E27FC236}">
                      <a16:creationId xmlns:a16="http://schemas.microsoft.com/office/drawing/2014/main" id="{9D169B9E-944C-45AD-8588-48AD54FCC71E}"/>
                    </a:ext>
                  </a:extLst>
                </p14:cNvPr>
                <p14:cNvContentPartPr/>
                <p14:nvPr/>
              </p14:nvContentPartPr>
              <p14:xfrm>
                <a:off x="6143661" y="3316774"/>
                <a:ext cx="227880" cy="290880"/>
              </p14:xfrm>
            </p:contentPart>
          </mc:Choice>
          <mc:Fallback xmlns="">
            <p:pic>
              <p:nvPicPr>
                <p:cNvPr id="33" name="Entrada de lápiz 32">
                  <a:extLst>
                    <a:ext uri="{FF2B5EF4-FFF2-40B4-BE49-F238E27FC236}">
                      <a16:creationId xmlns:a16="http://schemas.microsoft.com/office/drawing/2014/main" id="{9D169B9E-944C-45AD-8588-48AD54FCC71E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126021" y="3299134"/>
                  <a:ext cx="26352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34" name="Entrada de lápiz 33">
                  <a:extLst>
                    <a:ext uri="{FF2B5EF4-FFF2-40B4-BE49-F238E27FC236}">
                      <a16:creationId xmlns:a16="http://schemas.microsoft.com/office/drawing/2014/main" id="{192CB070-D855-4A74-908F-77A026B851A4}"/>
                    </a:ext>
                  </a:extLst>
                </p14:cNvPr>
                <p14:cNvContentPartPr/>
                <p14:nvPr/>
              </p14:nvContentPartPr>
              <p14:xfrm>
                <a:off x="6831621" y="3287614"/>
                <a:ext cx="367560" cy="376200"/>
              </p14:xfrm>
            </p:contentPart>
          </mc:Choice>
          <mc:Fallback xmlns="">
            <p:pic>
              <p:nvPicPr>
                <p:cNvPr id="34" name="Entrada de lápiz 33">
                  <a:extLst>
                    <a:ext uri="{FF2B5EF4-FFF2-40B4-BE49-F238E27FC236}">
                      <a16:creationId xmlns:a16="http://schemas.microsoft.com/office/drawing/2014/main" id="{192CB070-D855-4A74-908F-77A026B851A4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813981" y="3269614"/>
                  <a:ext cx="403200" cy="411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6" name="Entrada de lápiz 35">
                <a:extLst>
                  <a:ext uri="{FF2B5EF4-FFF2-40B4-BE49-F238E27FC236}">
                    <a16:creationId xmlns:a16="http://schemas.microsoft.com/office/drawing/2014/main" id="{8A6D948B-5E81-4F2E-AF9A-0DF90770F287}"/>
                  </a:ext>
                </a:extLst>
              </p14:cNvPr>
              <p14:cNvContentPartPr/>
              <p14:nvPr/>
            </p14:nvContentPartPr>
            <p14:xfrm>
              <a:off x="5126301" y="3239734"/>
              <a:ext cx="98640" cy="192240"/>
            </p14:xfrm>
          </p:contentPart>
        </mc:Choice>
        <mc:Fallback xmlns="">
          <p:pic>
            <p:nvPicPr>
              <p:cNvPr id="36" name="Entrada de lápiz 35">
                <a:extLst>
                  <a:ext uri="{FF2B5EF4-FFF2-40B4-BE49-F238E27FC236}">
                    <a16:creationId xmlns:a16="http://schemas.microsoft.com/office/drawing/2014/main" id="{8A6D948B-5E81-4F2E-AF9A-0DF90770F287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108301" y="3221734"/>
                <a:ext cx="134280" cy="22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9" name="Entrada de lápiz 38">
                <a:extLst>
                  <a:ext uri="{FF2B5EF4-FFF2-40B4-BE49-F238E27FC236}">
                    <a16:creationId xmlns:a16="http://schemas.microsoft.com/office/drawing/2014/main" id="{D3F6E1EF-4A66-4EB5-A846-A4D5BAC731D2}"/>
                  </a:ext>
                </a:extLst>
              </p14:cNvPr>
              <p14:cNvContentPartPr/>
              <p14:nvPr/>
            </p14:nvContentPartPr>
            <p14:xfrm>
              <a:off x="5107221" y="3293734"/>
              <a:ext cx="138240" cy="162720"/>
            </p14:xfrm>
          </p:contentPart>
        </mc:Choice>
        <mc:Fallback xmlns="">
          <p:pic>
            <p:nvPicPr>
              <p:cNvPr id="39" name="Entrada de lápiz 38">
                <a:extLst>
                  <a:ext uri="{FF2B5EF4-FFF2-40B4-BE49-F238E27FC236}">
                    <a16:creationId xmlns:a16="http://schemas.microsoft.com/office/drawing/2014/main" id="{D3F6E1EF-4A66-4EB5-A846-A4D5BAC731D2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089581" y="3276094"/>
                <a:ext cx="173880" cy="19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40" name="Entrada de lápiz 39">
                <a:extLst>
                  <a:ext uri="{FF2B5EF4-FFF2-40B4-BE49-F238E27FC236}">
                    <a16:creationId xmlns:a16="http://schemas.microsoft.com/office/drawing/2014/main" id="{9CE6C1B6-0715-436A-A005-348D1C7D5382}"/>
                  </a:ext>
                </a:extLst>
              </p14:cNvPr>
              <p14:cNvContentPartPr/>
              <p14:nvPr/>
            </p14:nvContentPartPr>
            <p14:xfrm>
              <a:off x="5946021" y="3286894"/>
              <a:ext cx="225720" cy="154800"/>
            </p14:xfrm>
          </p:contentPart>
        </mc:Choice>
        <mc:Fallback xmlns="">
          <p:pic>
            <p:nvPicPr>
              <p:cNvPr id="40" name="Entrada de lápiz 39">
                <a:extLst>
                  <a:ext uri="{FF2B5EF4-FFF2-40B4-BE49-F238E27FC236}">
                    <a16:creationId xmlns:a16="http://schemas.microsoft.com/office/drawing/2014/main" id="{9CE6C1B6-0715-436A-A005-348D1C7D5382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928381" y="3268894"/>
                <a:ext cx="261360" cy="19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45" name="Entrada de lápiz 44">
                <a:extLst>
                  <a:ext uri="{FF2B5EF4-FFF2-40B4-BE49-F238E27FC236}">
                    <a16:creationId xmlns:a16="http://schemas.microsoft.com/office/drawing/2014/main" id="{ECCD5AA0-A85C-4CF3-B777-6C8B5D370F8A}"/>
                  </a:ext>
                </a:extLst>
              </p14:cNvPr>
              <p14:cNvContentPartPr/>
              <p14:nvPr/>
            </p14:nvContentPartPr>
            <p14:xfrm>
              <a:off x="6049701" y="3313174"/>
              <a:ext cx="106560" cy="143280"/>
            </p14:xfrm>
          </p:contentPart>
        </mc:Choice>
        <mc:Fallback xmlns="">
          <p:pic>
            <p:nvPicPr>
              <p:cNvPr id="45" name="Entrada de lápiz 44">
                <a:extLst>
                  <a:ext uri="{FF2B5EF4-FFF2-40B4-BE49-F238E27FC236}">
                    <a16:creationId xmlns:a16="http://schemas.microsoft.com/office/drawing/2014/main" id="{ECCD5AA0-A85C-4CF3-B777-6C8B5D370F8A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031701" y="3295534"/>
                <a:ext cx="142200" cy="178920"/>
              </a:xfrm>
              <a:prstGeom prst="rect">
                <a:avLst/>
              </a:prstGeom>
            </p:spPr>
          </p:pic>
        </mc:Fallback>
      </mc:AlternateContent>
      <p:grpSp>
        <p:nvGrpSpPr>
          <p:cNvPr id="48" name="Grupo 47">
            <a:extLst>
              <a:ext uri="{FF2B5EF4-FFF2-40B4-BE49-F238E27FC236}">
                <a16:creationId xmlns:a16="http://schemas.microsoft.com/office/drawing/2014/main" id="{BE2D7E3C-DC3F-4430-99A2-171A27A756EF}"/>
              </a:ext>
            </a:extLst>
          </p:cNvPr>
          <p:cNvGrpSpPr/>
          <p:nvPr/>
        </p:nvGrpSpPr>
        <p:grpSpPr>
          <a:xfrm>
            <a:off x="6747021" y="3214894"/>
            <a:ext cx="249120" cy="251280"/>
            <a:chOff x="6747021" y="3214894"/>
            <a:chExt cx="249120" cy="25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46" name="Entrada de lápiz 45">
                  <a:extLst>
                    <a:ext uri="{FF2B5EF4-FFF2-40B4-BE49-F238E27FC236}">
                      <a16:creationId xmlns:a16="http://schemas.microsoft.com/office/drawing/2014/main" id="{5A7B1C5F-0B9E-486D-94A0-0377B7427424}"/>
                    </a:ext>
                  </a:extLst>
                </p14:cNvPr>
                <p14:cNvContentPartPr/>
                <p14:nvPr/>
              </p14:nvContentPartPr>
              <p14:xfrm>
                <a:off x="6766101" y="3230014"/>
                <a:ext cx="230040" cy="181800"/>
              </p14:xfrm>
            </p:contentPart>
          </mc:Choice>
          <mc:Fallback xmlns="">
            <p:pic>
              <p:nvPicPr>
                <p:cNvPr id="46" name="Entrada de lápiz 45">
                  <a:extLst>
                    <a:ext uri="{FF2B5EF4-FFF2-40B4-BE49-F238E27FC236}">
                      <a16:creationId xmlns:a16="http://schemas.microsoft.com/office/drawing/2014/main" id="{5A7B1C5F-0B9E-486D-94A0-0377B7427424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748101" y="3212374"/>
                  <a:ext cx="26568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47" name="Entrada de lápiz 46">
                  <a:extLst>
                    <a:ext uri="{FF2B5EF4-FFF2-40B4-BE49-F238E27FC236}">
                      <a16:creationId xmlns:a16="http://schemas.microsoft.com/office/drawing/2014/main" id="{9ADA09F9-5E77-4C03-B065-8DE362C80605}"/>
                    </a:ext>
                  </a:extLst>
                </p14:cNvPr>
                <p14:cNvContentPartPr/>
                <p14:nvPr/>
              </p14:nvContentPartPr>
              <p14:xfrm>
                <a:off x="6747021" y="3214894"/>
                <a:ext cx="223200" cy="251280"/>
              </p14:xfrm>
            </p:contentPart>
          </mc:Choice>
          <mc:Fallback xmlns="">
            <p:pic>
              <p:nvPicPr>
                <p:cNvPr id="47" name="Entrada de lápiz 46">
                  <a:extLst>
                    <a:ext uri="{FF2B5EF4-FFF2-40B4-BE49-F238E27FC236}">
                      <a16:creationId xmlns:a16="http://schemas.microsoft.com/office/drawing/2014/main" id="{9ADA09F9-5E77-4C03-B065-8DE362C80605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729381" y="3196894"/>
                  <a:ext cx="258840" cy="28692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49" name="CuadroTexto 48">
            <a:extLst>
              <a:ext uri="{FF2B5EF4-FFF2-40B4-BE49-F238E27FC236}">
                <a16:creationId xmlns:a16="http://schemas.microsoft.com/office/drawing/2014/main" id="{350DC796-9BFA-48CE-9E11-CF49DBABBC57}"/>
              </a:ext>
            </a:extLst>
          </p:cNvPr>
          <p:cNvSpPr txBox="1"/>
          <p:nvPr/>
        </p:nvSpPr>
        <p:spPr>
          <a:xfrm>
            <a:off x="1554929" y="4704743"/>
            <a:ext cx="89322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3600" dirty="0">
                <a:solidFill>
                  <a:srgbClr val="0070C0"/>
                </a:solidFill>
              </a:rPr>
              <a:t>Para poder entender el procedimiento requiero </a:t>
            </a:r>
          </a:p>
          <a:p>
            <a:pPr algn="ctr"/>
            <a:r>
              <a:rPr lang="es-MX" sz="3600">
                <a:solidFill>
                  <a:srgbClr val="0070C0"/>
                </a:solidFill>
              </a:rPr>
              <a:t>que </a:t>
            </a:r>
            <a:r>
              <a:rPr lang="es-MX" sz="3600" dirty="0">
                <a:solidFill>
                  <a:srgbClr val="0070C0"/>
                </a:solidFill>
              </a:rPr>
              <a:t>por favor observen el video que lees adjunte.</a:t>
            </a:r>
            <a:endParaRPr lang="en-US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81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64F950-B6E2-4255-9305-7BE48A45D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ACTIVIDAD 3</a:t>
            </a:r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9396D8B-4297-4A9C-BA6C-A88DC7305A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1014171"/>
          </a:xfrm>
        </p:spPr>
        <p:txBody>
          <a:bodyPr>
            <a:normAutofit lnSpcReduction="10000"/>
          </a:bodyPr>
          <a:lstStyle/>
          <a:p>
            <a:r>
              <a:rPr lang="es-MX" dirty="0"/>
              <a:t>Los alumnos resolverán las siguientes restas en su libreta.</a:t>
            </a:r>
          </a:p>
          <a:p>
            <a:r>
              <a:rPr lang="es-MX" dirty="0"/>
              <a:t>La docente dicto las cantidades.</a:t>
            </a:r>
          </a:p>
          <a:p>
            <a:endParaRPr lang="es-MX" dirty="0"/>
          </a:p>
          <a:p>
            <a:endParaRPr lang="en-US" dirty="0"/>
          </a:p>
        </p:txBody>
      </p:sp>
      <p:pic>
        <p:nvPicPr>
          <p:cNvPr id="2050" name="CuadroTexto 1">
            <a:extLst>
              <a:ext uri="{FF2B5EF4-FFF2-40B4-BE49-F238E27FC236}">
                <a16:creationId xmlns:a16="http://schemas.microsoft.com/office/drawing/2014/main" id="{7EC39CB7-A7F3-4083-8408-09749E05F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9525"/>
            <a:ext cx="1619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Objeto 9">
            <a:extLst>
              <a:ext uri="{FF2B5EF4-FFF2-40B4-BE49-F238E27FC236}">
                <a16:creationId xmlns:a16="http://schemas.microsoft.com/office/drawing/2014/main" id="{59C3AE44-35AE-4057-A1AD-0E874F4757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2839544"/>
              </p:ext>
            </p:extLst>
          </p:nvPr>
        </p:nvGraphicFramePr>
        <p:xfrm>
          <a:off x="1295401" y="3630848"/>
          <a:ext cx="2339992" cy="7680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1247784" imgH="409727" progId="Excel.Sheet.12">
                  <p:embed/>
                </p:oleObj>
              </mc:Choice>
              <mc:Fallback>
                <p:oleObj name="Worksheet" r:id="rId3" imgW="1247784" imgH="409727" progId="Excel.Sheet.12">
                  <p:embed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D020B0BB-B8E1-46C5-B647-8ABE3884884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95401" y="3630848"/>
                        <a:ext cx="2339992" cy="7680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o 10">
            <a:extLst>
              <a:ext uri="{FF2B5EF4-FFF2-40B4-BE49-F238E27FC236}">
                <a16:creationId xmlns:a16="http://schemas.microsoft.com/office/drawing/2014/main" id="{E3BBAC87-EFFD-482C-80AA-209CF16650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4434781"/>
              </p:ext>
            </p:extLst>
          </p:nvPr>
        </p:nvGraphicFramePr>
        <p:xfrm>
          <a:off x="3927765" y="3571103"/>
          <a:ext cx="2339992" cy="7680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5" imgW="1247784" imgH="409727" progId="Excel.Sheet.12">
                  <p:embed/>
                </p:oleObj>
              </mc:Choice>
              <mc:Fallback>
                <p:oleObj name="Worksheet" r:id="rId5" imgW="1247784" imgH="409727" progId="Excel.Sheet.12">
                  <p:embed/>
                  <p:pic>
                    <p:nvPicPr>
                      <p:cNvPr id="10" name="Objeto 9">
                        <a:extLst>
                          <a:ext uri="{FF2B5EF4-FFF2-40B4-BE49-F238E27FC236}">
                            <a16:creationId xmlns:a16="http://schemas.microsoft.com/office/drawing/2014/main" id="{59C3AE44-35AE-4057-A1AD-0E874F4757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27765" y="3571103"/>
                        <a:ext cx="2339992" cy="7680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to 12">
            <a:extLst>
              <a:ext uri="{FF2B5EF4-FFF2-40B4-BE49-F238E27FC236}">
                <a16:creationId xmlns:a16="http://schemas.microsoft.com/office/drawing/2014/main" id="{027116F4-EA10-4B50-81E5-1FDEAAAAB43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6209383"/>
              </p:ext>
            </p:extLst>
          </p:nvPr>
        </p:nvGraphicFramePr>
        <p:xfrm>
          <a:off x="6878782" y="3571102"/>
          <a:ext cx="2339992" cy="7680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7" imgW="1247784" imgH="409727" progId="Excel.Sheet.12">
                  <p:embed/>
                </p:oleObj>
              </mc:Choice>
              <mc:Fallback>
                <p:oleObj name="Worksheet" r:id="rId7" imgW="1247784" imgH="409727" progId="Excel.Sheet.12">
                  <p:embed/>
                  <p:pic>
                    <p:nvPicPr>
                      <p:cNvPr id="10" name="Objeto 9">
                        <a:extLst>
                          <a:ext uri="{FF2B5EF4-FFF2-40B4-BE49-F238E27FC236}">
                            <a16:creationId xmlns:a16="http://schemas.microsoft.com/office/drawing/2014/main" id="{59C3AE44-35AE-4057-A1AD-0E874F4757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878782" y="3571102"/>
                        <a:ext cx="2339992" cy="7680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to 13">
            <a:extLst>
              <a:ext uri="{FF2B5EF4-FFF2-40B4-BE49-F238E27FC236}">
                <a16:creationId xmlns:a16="http://schemas.microsoft.com/office/drawing/2014/main" id="{66E2DEBD-9724-4B75-B90B-17C38165A5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7467424"/>
              </p:ext>
            </p:extLst>
          </p:nvPr>
        </p:nvGraphicFramePr>
        <p:xfrm>
          <a:off x="2757769" y="4969318"/>
          <a:ext cx="2339992" cy="7680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9" imgW="1247784" imgH="409727" progId="Excel.Sheet.12">
                  <p:embed/>
                </p:oleObj>
              </mc:Choice>
              <mc:Fallback>
                <p:oleObj name="Worksheet" r:id="rId9" imgW="1247784" imgH="409727" progId="Excel.Sheet.12">
                  <p:embed/>
                  <p:pic>
                    <p:nvPicPr>
                      <p:cNvPr id="10" name="Objeto 9">
                        <a:extLst>
                          <a:ext uri="{FF2B5EF4-FFF2-40B4-BE49-F238E27FC236}">
                            <a16:creationId xmlns:a16="http://schemas.microsoft.com/office/drawing/2014/main" id="{59C3AE44-35AE-4057-A1AD-0E874F4757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757769" y="4969318"/>
                        <a:ext cx="2339992" cy="7680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to 15">
            <a:extLst>
              <a:ext uri="{FF2B5EF4-FFF2-40B4-BE49-F238E27FC236}">
                <a16:creationId xmlns:a16="http://schemas.microsoft.com/office/drawing/2014/main" id="{47F1B56B-5807-4718-A6CF-A13328CFF9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2597262"/>
              </p:ext>
            </p:extLst>
          </p:nvPr>
        </p:nvGraphicFramePr>
        <p:xfrm>
          <a:off x="6393873" y="4959790"/>
          <a:ext cx="2339992" cy="7680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11" imgW="1247784" imgH="409727" progId="Excel.Sheet.12">
                  <p:embed/>
                </p:oleObj>
              </mc:Choice>
              <mc:Fallback>
                <p:oleObj name="Worksheet" r:id="rId11" imgW="1247784" imgH="409727" progId="Excel.Sheet.12">
                  <p:embed/>
                  <p:pic>
                    <p:nvPicPr>
                      <p:cNvPr id="10" name="Objeto 9">
                        <a:extLst>
                          <a:ext uri="{FF2B5EF4-FFF2-40B4-BE49-F238E27FC236}">
                            <a16:creationId xmlns:a16="http://schemas.microsoft.com/office/drawing/2014/main" id="{59C3AE44-35AE-4057-A1AD-0E874F4757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393873" y="4959790"/>
                        <a:ext cx="2339992" cy="7680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11958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4FE860-494E-4D9E-A44A-B8AD78C6E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Tarea </a:t>
            </a:r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6E9120D-78C6-45EE-A3CC-8ED4E3B631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sz="3600" dirty="0">
                <a:solidFill>
                  <a:srgbClr val="FF0000"/>
                </a:solidFill>
              </a:rPr>
              <a:t>Tarea 4:</a:t>
            </a:r>
          </a:p>
          <a:p>
            <a:endParaRPr lang="es-MX" dirty="0"/>
          </a:p>
          <a:p>
            <a:pPr marL="0" indent="0" algn="ctr">
              <a:buNone/>
            </a:pPr>
            <a:r>
              <a:rPr lang="es-MX" sz="3200" dirty="0"/>
              <a:t> Investigar un problema un poco complejo de sustracción y repasar las tablas del 1 al 9.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376396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595</TotalTime>
  <Words>123</Words>
  <Application>Microsoft Office PowerPoint</Application>
  <PresentationFormat>Panorámica</PresentationFormat>
  <Paragraphs>16</Paragraphs>
  <Slides>6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arial</vt:lpstr>
      <vt:lpstr>arial</vt:lpstr>
      <vt:lpstr>Garamond</vt:lpstr>
      <vt:lpstr>Orgánico</vt:lpstr>
      <vt:lpstr>Worksheet</vt:lpstr>
      <vt:lpstr>Matemáticas 1, 2 y 3 </vt:lpstr>
      <vt:lpstr>LA RESTA O SUSTRACCIÓN </vt:lpstr>
      <vt:lpstr>PARTES DE LA RESTA O LA SUSTRACCIÓN</vt:lpstr>
      <vt:lpstr>Resolución de la resta de tarea.</vt:lpstr>
      <vt:lpstr>ACTIVIDAD 3</vt:lpstr>
      <vt:lpstr>Tarea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Matemáticas 1, 2 y 3</dc:title>
  <dc:creator>USUARIO</dc:creator>
  <cp:lastModifiedBy>USUARIO</cp:lastModifiedBy>
  <cp:revision>7</cp:revision>
  <dcterms:created xsi:type="dcterms:W3CDTF">2021-11-23T13:20:49Z</dcterms:created>
  <dcterms:modified xsi:type="dcterms:W3CDTF">2021-11-25T20:45:05Z</dcterms:modified>
</cp:coreProperties>
</file>