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png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3T14:27:47.445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7:41:42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24575,'0'0'0,"0"0"0,0 0 0,-5 0 0,-4 0 0,-6 0 0,0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7:41:46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3T17:45:33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 24575,'0'0'0,"0"0"0,0 0 0,0 0 0,0 0 0,0 0 0,0 0 0,0 0 0,44-20 0,25 14-1365,-56 6-5461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4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5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46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7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6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6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8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77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4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182B11-80D8-4F10-875F-D53B3CFA256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7E1B9-4830-4CC5-92A6-F7DD4C0109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package" Target="../embeddings/Microsoft_Excel_Worksheet4.xlsx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FB0E7-0D75-4567-BA3C-1862E11D2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5753" y="1642534"/>
            <a:ext cx="7260494" cy="1786466"/>
          </a:xfrm>
        </p:spPr>
        <p:txBody>
          <a:bodyPr/>
          <a:lstStyle/>
          <a:p>
            <a:r>
              <a:rPr lang="es-MX" sz="6600" dirty="0">
                <a:solidFill>
                  <a:schemeClr val="tx1"/>
                </a:solidFill>
              </a:rPr>
              <a:t>Matemáticas 1, 2 y 3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61281-507E-4468-B1E2-64F76C15F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Mtra. Brenda Libeth Rugerio Cortes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32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81DA3-598D-4E86-B105-CAE80159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BÁSICAS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8365E9-CC51-4AEF-9C1E-5844BB88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336322" cy="3105314"/>
          </a:xfrm>
        </p:spPr>
        <p:txBody>
          <a:bodyPr>
            <a:normAutofit/>
          </a:bodyPr>
          <a:lstStyle/>
          <a:p>
            <a:pPr algn="just"/>
            <a:r>
              <a:rPr lang="es-ES" sz="36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Las </a:t>
            </a:r>
            <a:r>
              <a:rPr lang="es-E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operaciones básicas</a:t>
            </a:r>
            <a:r>
              <a:rPr lang="es-E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de la matemática son cuatro: La suma, la resta, la multiplicación y la división.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Operaciones básicas de matemáticas | Wiki Winner | Fandom">
            <a:extLst>
              <a:ext uri="{FF2B5EF4-FFF2-40B4-BE49-F238E27FC236}">
                <a16:creationId xmlns:a16="http://schemas.microsoft.com/office/drawing/2014/main" id="{C72E0D75-1124-4501-92F2-B2EA8275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45" y="2918437"/>
            <a:ext cx="3302579" cy="27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6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4228AD-A05F-45C8-9F13-430EE0F29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3"/>
          <a:stretch/>
        </p:blipFill>
        <p:spPr>
          <a:xfrm>
            <a:off x="1284885" y="858544"/>
            <a:ext cx="8828001" cy="5140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AAD20779-045C-4C5B-ABD2-C495A262F2FC}"/>
                  </a:ext>
                </a:extLst>
              </p14:cNvPr>
              <p14:cNvContentPartPr/>
              <p14:nvPr/>
            </p14:nvContentPartPr>
            <p14:xfrm>
              <a:off x="4302866" y="4677193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AAD20779-045C-4C5B-ABD2-C495A262F2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9866" y="429919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o 41">
            <a:extLst>
              <a:ext uri="{FF2B5EF4-FFF2-40B4-BE49-F238E27FC236}">
                <a16:creationId xmlns:a16="http://schemas.microsoft.com/office/drawing/2014/main" id="{0CBB78C4-BD1B-4109-9435-C63DF5985031}"/>
              </a:ext>
            </a:extLst>
          </p:cNvPr>
          <p:cNvGrpSpPr/>
          <p:nvPr/>
        </p:nvGrpSpPr>
        <p:grpSpPr>
          <a:xfrm>
            <a:off x="5270166" y="4514925"/>
            <a:ext cx="1423800" cy="325440"/>
            <a:chOff x="5270166" y="4514925"/>
            <a:chExt cx="14238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A54687E2-9DFD-44EF-BE74-AED73F347F75}"/>
                    </a:ext>
                  </a:extLst>
                </p14:cNvPr>
                <p14:cNvContentPartPr/>
                <p14:nvPr/>
              </p14:nvContentPartPr>
              <p14:xfrm>
                <a:off x="6677766" y="4514925"/>
                <a:ext cx="16200" cy="3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A54687E2-9DFD-44EF-BE74-AED73F347F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69126" y="4505925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1C365F69-78FF-4672-8FB4-9E24DEFC30F8}"/>
                    </a:ext>
                  </a:extLst>
                </p14:cNvPr>
                <p14:cNvContentPartPr/>
                <p14:nvPr/>
              </p14:nvContentPartPr>
              <p14:xfrm>
                <a:off x="5270166" y="4840005"/>
                <a:ext cx="360" cy="3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1C365F69-78FF-4672-8FB4-9E24DEFC30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61166" y="483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7E91E7AA-EC21-465E-8030-371342148135}"/>
                  </a:ext>
                </a:extLst>
              </p14:cNvPr>
              <p14:cNvContentPartPr/>
              <p14:nvPr/>
            </p14:nvContentPartPr>
            <p14:xfrm>
              <a:off x="10067526" y="4259685"/>
              <a:ext cx="45360" cy="972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7E91E7AA-EC21-465E-8030-3713421481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58526" y="4251045"/>
                <a:ext cx="6300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1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4F950-B6E2-4255-9305-7BE48A4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2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96D8B-4297-4A9C-BA6C-A88DC7305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014171"/>
          </a:xfrm>
        </p:spPr>
        <p:txBody>
          <a:bodyPr>
            <a:normAutofit lnSpcReduction="10000"/>
          </a:bodyPr>
          <a:lstStyle/>
          <a:p>
            <a:r>
              <a:rPr lang="es-MX" dirty="0"/>
              <a:t>Los alumnos resolverán las siguientes sumas en su libreta.</a:t>
            </a:r>
          </a:p>
          <a:p>
            <a:r>
              <a:rPr lang="es-MX" dirty="0"/>
              <a:t>La docente dicto las cantidades.</a:t>
            </a:r>
          </a:p>
          <a:p>
            <a:endParaRPr lang="es-MX" dirty="0"/>
          </a:p>
          <a:p>
            <a:endParaRPr lang="en-US" dirty="0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F039441-236C-460F-A797-BFB643345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37623"/>
              </p:ext>
            </p:extLst>
          </p:nvPr>
        </p:nvGraphicFramePr>
        <p:xfrm>
          <a:off x="3482674" y="3659236"/>
          <a:ext cx="1829583" cy="86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1247784" imgH="590522" progId="Excel.Sheet.12">
                  <p:embed/>
                </p:oleObj>
              </mc:Choice>
              <mc:Fallback>
                <p:oleObj name="Worksheet" r:id="rId3" imgW="1247784" imgH="590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2674" y="3659236"/>
                        <a:ext cx="1829583" cy="865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7DF00195-0C40-4B0F-A387-D1F3727C3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148981"/>
              </p:ext>
            </p:extLst>
          </p:nvPr>
        </p:nvGraphicFramePr>
        <p:xfrm>
          <a:off x="1295401" y="3668626"/>
          <a:ext cx="1809744" cy="85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5" imgW="1247784" imgH="590522" progId="Excel.Sheet.12">
                  <p:embed/>
                </p:oleObj>
              </mc:Choice>
              <mc:Fallback>
                <p:oleObj name="Worksheet" r:id="rId5" imgW="1247784" imgH="590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1" y="3668626"/>
                        <a:ext cx="1809744" cy="856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EC4E605-25EA-41A8-91E8-3E41CF803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262470"/>
              </p:ext>
            </p:extLst>
          </p:nvPr>
        </p:nvGraphicFramePr>
        <p:xfrm>
          <a:off x="5742838" y="3616976"/>
          <a:ext cx="2190200" cy="86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7" imgW="1495526" imgH="590522" progId="Excel.Sheet.12">
                  <p:embed/>
                </p:oleObj>
              </mc:Choice>
              <mc:Fallback>
                <p:oleObj name="Worksheet" r:id="rId7" imgW="1495526" imgH="5905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2838" y="3616976"/>
                        <a:ext cx="2190200" cy="86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643F8B7-CE4C-4F94-A572-F0FDFE403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91851"/>
              </p:ext>
            </p:extLst>
          </p:nvPr>
        </p:nvGraphicFramePr>
        <p:xfrm>
          <a:off x="8129073" y="3668625"/>
          <a:ext cx="2038865" cy="81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9" imgW="1000043" imgH="399872" progId="Excel.Sheet.12">
                  <p:embed/>
                </p:oleObj>
              </mc:Choice>
              <mc:Fallback>
                <p:oleObj name="Worksheet" r:id="rId9" imgW="1000043" imgH="3998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29073" y="3668625"/>
                        <a:ext cx="2038865" cy="815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892195C3-1951-44D5-8DD9-82D10F98D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827701"/>
              </p:ext>
            </p:extLst>
          </p:nvPr>
        </p:nvGraphicFramePr>
        <p:xfrm>
          <a:off x="895463" y="5090322"/>
          <a:ext cx="2450156" cy="78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11" imgW="1247784" imgH="399872" progId="Excel.Sheet.12">
                  <p:embed/>
                </p:oleObj>
              </mc:Choice>
              <mc:Fallback>
                <p:oleObj name="Worksheet" r:id="rId11" imgW="1247784" imgH="3998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5463" y="5090322"/>
                        <a:ext cx="2450156" cy="785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95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FE860-494E-4D9E-A44A-B8AD78C6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Tarea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9120D-78C6-45EE-A3CC-8ED4E3B6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Tarea 2: investigar un problema un poco complejo de adición escrito y resuelto en la libreta.</a:t>
            </a:r>
          </a:p>
          <a:p>
            <a:endParaRPr lang="es-MX" dirty="0"/>
          </a:p>
          <a:p>
            <a:r>
              <a:rPr lang="es-MX" dirty="0"/>
              <a:t>Tarea 3: Escribe tu como alumno resuelves la siguiente resta.</a:t>
            </a:r>
          </a:p>
          <a:p>
            <a:endParaRPr lang="en-U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020B0BB-B8E1-46C5-B647-8ABE3884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850715"/>
              </p:ext>
            </p:extLst>
          </p:nvPr>
        </p:nvGraphicFramePr>
        <p:xfrm>
          <a:off x="4397075" y="4693079"/>
          <a:ext cx="3132116" cy="102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47784" imgH="409727" progId="Excel.Sheet.12">
                  <p:embed/>
                </p:oleObj>
              </mc:Choice>
              <mc:Fallback>
                <p:oleObj name="Worksheet" r:id="rId2" imgW="1247784" imgH="4097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7075" y="4693079"/>
                        <a:ext cx="3132116" cy="1028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639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85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</vt:lpstr>
      <vt:lpstr>Garamond</vt:lpstr>
      <vt:lpstr>Orgánico</vt:lpstr>
      <vt:lpstr>Hoja de cálculo de Microsoft Excel</vt:lpstr>
      <vt:lpstr>Matemáticas 1, 2 y 3 </vt:lpstr>
      <vt:lpstr>OPERACIONES BÁSICAS</vt:lpstr>
      <vt:lpstr>Presentación de PowerPoint</vt:lpstr>
      <vt:lpstr>ACTIVIDAD 2</vt:lpstr>
      <vt:lpstr>Tarea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1, 2 y 3</dc:title>
  <dc:creator>USUARIO</dc:creator>
  <cp:lastModifiedBy>USUARIO</cp:lastModifiedBy>
  <cp:revision>3</cp:revision>
  <dcterms:created xsi:type="dcterms:W3CDTF">2021-11-23T13:20:49Z</dcterms:created>
  <dcterms:modified xsi:type="dcterms:W3CDTF">2021-11-23T19:53:45Z</dcterms:modified>
</cp:coreProperties>
</file>