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15382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368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728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938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424878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333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4232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6265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298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8292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135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1278EF1-ED8C-4C17-873E-4CB40997D418}" type="datetimeFigureOut">
              <a:rPr lang="es-MX" smtClean="0"/>
              <a:t>24/01/2022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1E3A360-8EAC-498D-867A-149F01C5297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2582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68724-FA53-4B3C-96FB-C1995FFA4F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Matemáticas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3D5F3B-76F8-45B7-AD5D-6A2C5F1C0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Profa. Brenda Lizbeth Rugerio Cortes.</a:t>
            </a:r>
          </a:p>
        </p:txBody>
      </p:sp>
    </p:spTree>
    <p:extLst>
      <p:ext uri="{BB962C8B-B14F-4D97-AF65-F5344CB8AC3E}">
        <p14:creationId xmlns:p14="http://schemas.microsoft.com/office/powerpoint/2010/main" val="4239342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AE785-F45B-4A81-B63B-40150BD6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u="sng" dirty="0">
                <a:solidFill>
                  <a:srgbClr val="FF0000"/>
                </a:solidFill>
              </a:rPr>
              <a:t>Lunes 24 de enero del 2022</a:t>
            </a:r>
            <a:br>
              <a:rPr lang="es-MX" u="sng" dirty="0">
                <a:solidFill>
                  <a:srgbClr val="FF0000"/>
                </a:solidFill>
              </a:rPr>
            </a:br>
            <a:r>
              <a:rPr lang="es-MX" u="sng" dirty="0">
                <a:solidFill>
                  <a:srgbClr val="FF0000"/>
                </a:solidFill>
              </a:rPr>
              <a:t>Multiplicación de fracciones.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B95D908-3505-4356-835C-C4E072CA74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60" t="16697" r="4644" b="22889"/>
          <a:stretch/>
        </p:blipFill>
        <p:spPr>
          <a:xfrm>
            <a:off x="827902" y="1952368"/>
            <a:ext cx="6758997" cy="4584356"/>
          </a:xfrm>
          <a:prstGeom prst="rect">
            <a:avLst/>
          </a:prstGeom>
        </p:spPr>
      </p:pic>
      <p:pic>
        <p:nvPicPr>
          <p:cNvPr id="1026" name="Picture 2" descr="Matemáticas multiplicación de fracciones">
            <a:extLst>
              <a:ext uri="{FF2B5EF4-FFF2-40B4-BE49-F238E27FC236}">
                <a16:creationId xmlns:a16="http://schemas.microsoft.com/office/drawing/2014/main" id="{859FE44D-8FAE-4D43-AE51-DD4A34C5D3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4" t="13537" r="11448" b="15310"/>
          <a:stretch/>
        </p:blipFill>
        <p:spPr bwMode="auto">
          <a:xfrm>
            <a:off x="7586900" y="3126260"/>
            <a:ext cx="3998964" cy="1705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55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903CA-2063-459E-BC10-02662430B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u="sng" dirty="0">
                <a:solidFill>
                  <a:srgbClr val="FF0000"/>
                </a:solidFill>
              </a:rPr>
              <a:t>DIVISIÓN DE FRACCIONES</a:t>
            </a:r>
            <a:r>
              <a:rPr lang="es-MX" dirty="0"/>
              <a:t>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E634CBA-1260-4C31-BC57-254CD1CB83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57" t="24572" r="9520" b="13333"/>
          <a:stretch/>
        </p:blipFill>
        <p:spPr>
          <a:xfrm>
            <a:off x="3311610" y="1692519"/>
            <a:ext cx="6203093" cy="461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833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6FCC46-BEE2-4759-AC81-8B8395F4E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06061"/>
            <a:ext cx="9601200" cy="1485900"/>
          </a:xfrm>
        </p:spPr>
        <p:txBody>
          <a:bodyPr/>
          <a:lstStyle/>
          <a:p>
            <a:pPr algn="ctr"/>
            <a:r>
              <a:rPr lang="es-MX" u="sng" dirty="0">
                <a:solidFill>
                  <a:srgbClr val="FF0000"/>
                </a:solidFill>
              </a:rPr>
              <a:t>ACTIVIDAD 13</a:t>
            </a:r>
            <a:br>
              <a:rPr lang="es-MX" u="sng" dirty="0">
                <a:solidFill>
                  <a:srgbClr val="FF0000"/>
                </a:solidFill>
              </a:rPr>
            </a:br>
            <a:r>
              <a:rPr lang="es-MX" dirty="0">
                <a:solidFill>
                  <a:schemeClr val="tx1"/>
                </a:solidFill>
              </a:rPr>
              <a:t>Resuelve los siguientes ejercicios: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50008FB-16F0-40A7-9EAF-B49DAB970C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95400" y="1431323"/>
                <a:ext cx="4018005" cy="3511380"/>
              </a:xfrm>
            </p:spPr>
            <p:txBody>
              <a:bodyPr>
                <a:noAutofit/>
              </a:bodyPr>
              <a:lstStyle/>
              <a:p>
                <a:r>
                  <a:rPr lang="es-MX" sz="2400" dirty="0"/>
                  <a:t>Multiplicación de fracciones </a:t>
                </a:r>
              </a:p>
              <a:p>
                <a:r>
                  <a:rPr lang="es-MX" sz="3800" dirty="0"/>
                  <a:t>1.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 ∗ </m:t>
                    </m:r>
                    <m:f>
                      <m:fPr>
                        <m:ctrlPr>
                          <a:rPr lang="es-MX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s-MX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s-MX" sz="3800" dirty="0"/>
                  <a:t> =</a:t>
                </a:r>
              </a:p>
              <a:p>
                <a:r>
                  <a:rPr lang="es-MX" sz="3800" dirty="0"/>
                  <a:t>2.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s-MX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sz="3800" dirty="0"/>
              </a:p>
              <a:p>
                <a:r>
                  <a:rPr lang="es-MX" sz="3800" dirty="0"/>
                  <a:t>3.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 ∗ </m:t>
                    </m:r>
                    <m:f>
                      <m:fPr>
                        <m:ctrlPr>
                          <a:rPr lang="es-MX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sz="3800" b="0" dirty="0"/>
              </a:p>
              <a:p>
                <a:r>
                  <a:rPr lang="es-MX" sz="3800" dirty="0"/>
                  <a:t>4.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s-MX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s-MX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sz="3800" b="0" dirty="0"/>
              </a:p>
              <a:p>
                <a:r>
                  <a:rPr lang="es-MX" sz="3800" dirty="0"/>
                  <a:t>5.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 ∗</m:t>
                    </m:r>
                    <m:f>
                      <m:fPr>
                        <m:ctrlPr>
                          <a:rPr lang="es-MX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 ∗ </m:t>
                    </m:r>
                    <m:f>
                      <m:fPr>
                        <m:ctrlPr>
                          <a:rPr lang="es-MX" sz="3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s-MX" sz="3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sz="3800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50008FB-16F0-40A7-9EAF-B49DAB970C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95400" y="1431323"/>
                <a:ext cx="4018005" cy="3511380"/>
              </a:xfrm>
              <a:blipFill>
                <a:blip r:embed="rId2"/>
                <a:stretch>
                  <a:fillRect l="-4552" t="-1910" b="-5763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07D3CD91-2709-419B-AE86-12111A63405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16128" y="1591961"/>
                <a:ext cx="5111579" cy="42115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MX" sz="2400" dirty="0"/>
                  <a:t>División de fracciones </a:t>
                </a:r>
              </a:p>
              <a:p>
                <a:r>
                  <a:rPr lang="es-MX" sz="3800" dirty="0"/>
                  <a:t>1.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sz="3800" i="1" smtClean="0">
                        <a:latin typeface="Cambria Math" panose="02040503050406030204" pitchFamily="18" charset="0"/>
                      </a:rPr>
                      <m:t> ÷ </m:t>
                    </m:r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MX" sz="3800" dirty="0"/>
                  <a:t>= </a:t>
                </a:r>
              </a:p>
              <a:p>
                <a:r>
                  <a:rPr lang="es-MX" sz="3800" dirty="0"/>
                  <a:t>2.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MX" sz="3800" i="1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MX" sz="380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MX" sz="380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sz="3800" dirty="0"/>
              </a:p>
              <a:p>
                <a:r>
                  <a:rPr lang="es-MX" sz="3800" dirty="0"/>
                  <a:t>3.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s-MX" sz="3800" i="1" smtClean="0">
                        <a:latin typeface="Cambria Math" panose="02040503050406030204" pitchFamily="18" charset="0"/>
                      </a:rPr>
                      <m:t> ÷ </m:t>
                    </m:r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MX" sz="380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sz="3800" dirty="0"/>
              </a:p>
              <a:p>
                <a:r>
                  <a:rPr lang="es-MX" sz="3800" dirty="0"/>
                  <a:t>4.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s-MX" sz="3800" i="1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sz="380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sz="3800" dirty="0"/>
              </a:p>
              <a:p>
                <a:r>
                  <a:rPr lang="es-MX" sz="3800" dirty="0"/>
                  <a:t>5.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s-MX" sz="3800" i="1" smtClean="0">
                        <a:latin typeface="Cambria Math" panose="02040503050406030204" pitchFamily="18" charset="0"/>
                      </a:rPr>
                      <m:t> ÷</m:t>
                    </m:r>
                    <m:f>
                      <m:fPr>
                        <m:ctrlPr>
                          <a:rPr lang="es-MX" sz="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MX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s-MX" sz="380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sz="3800" dirty="0"/>
              </a:p>
            </p:txBody>
          </p:sp>
        </mc:Choice>
        <mc:Fallback xmlns="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07D3CD91-2709-419B-AE86-12111A634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128" y="1591961"/>
                <a:ext cx="5111579" cy="4211595"/>
              </a:xfrm>
              <a:prstGeom prst="rect">
                <a:avLst/>
              </a:prstGeom>
              <a:blipFill>
                <a:blip r:embed="rId3"/>
                <a:stretch>
                  <a:fillRect l="-3580" t="-1592" b="-233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1837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3AF18850-F41A-435E-8537-C6A3CE667F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0025" y="1428750"/>
                <a:ext cx="5132175" cy="548639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None/>
                  <a:tabLst/>
                  <a:defRPr/>
                </a:pPr>
                <a:r>
                  <a:rPr kumimoji="0" lang="es-MX" sz="3200" b="0" i="0" u="sng" strike="noStrike" kern="1200" cap="none" spc="0" normalizeH="0" baseline="0" noProof="0" dirty="0">
                    <a:ln>
                      <a:noFill/>
                    </a:ln>
                    <a:solidFill>
                      <a:srgbClr val="ACCBF9">
                        <a:lumMod val="50000"/>
                      </a:srgbClr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Multiplicación de fracciones </a:t>
                </a: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1.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∗ 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∗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s-MX" sz="3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15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72</m:t>
                        </m:r>
                      </m:den>
                    </m:f>
                  </m:oMath>
                </a14:m>
                <a:r>
                  <a:rPr kumimoji="0" lang="es-MX" sz="32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 </a:t>
                </a:r>
                <a:endParaRPr kumimoji="0" lang="es-MX" sz="3200" b="0" i="1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2.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∗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</m:t>
                        </m:r>
                      </m:den>
                    </m:f>
                  </m:oMath>
                </a14:m>
                <a:endParaRPr kumimoji="0" lang="es-MX" sz="3200" b="0" i="1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3.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∗ 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48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63</m:t>
                        </m:r>
                      </m:den>
                    </m:f>
                  </m:oMath>
                </a14:m>
                <a:endParaRPr kumimoji="0" lang="es-MX" sz="3200" b="0" i="1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4.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∗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∗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 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24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27</m:t>
                        </m:r>
                      </m:den>
                    </m:f>
                  </m:oMath>
                </a14:m>
                <a:endParaRPr kumimoji="0" lang="es-MX" sz="3200" b="0" i="1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5.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∗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∗ 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336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336</m:t>
                        </m:r>
                      </m:den>
                    </m:f>
                  </m:oMath>
                </a14:m>
                <a:endParaRPr kumimoji="0" lang="es-MX" sz="3200" b="0" i="1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3AF18850-F41A-435E-8537-C6A3CE667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025" y="1428750"/>
                <a:ext cx="5132175" cy="5486399"/>
              </a:xfrm>
              <a:prstGeom prst="rect">
                <a:avLst/>
              </a:prstGeom>
              <a:blipFill>
                <a:blip r:embed="rId2"/>
                <a:stretch>
                  <a:fillRect l="-2850" t="-1889" r="-344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6CBBB053-A8AC-45BC-BD74-15D019DAF11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68997" y="1628000"/>
                <a:ext cx="5272213" cy="50878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None/>
                  <a:tabLst/>
                  <a:defRPr/>
                </a:pPr>
                <a:r>
                  <a:rPr kumimoji="0" lang="es-MX" sz="3200" b="0" i="0" u="sng" strike="noStrike" kern="1200" cap="none" spc="0" normalizeH="0" baseline="0" noProof="0" dirty="0">
                    <a:ln>
                      <a:noFill/>
                    </a:ln>
                    <a:solidFill>
                      <a:srgbClr val="ACCBF9">
                        <a:lumMod val="50000"/>
                      </a:srgbClr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División de fracciones </a:t>
                </a: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1.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÷ 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s-MX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s-MX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 </a:t>
                </a:r>
                <a:endParaRPr kumimoji="0" lang="es-MX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2.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÷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</m:t>
                        </m:r>
                      </m:den>
                    </m:f>
                  </m:oMath>
                </a14:m>
                <a:endParaRPr kumimoji="0" lang="es-MX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3.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÷ 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12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endParaRPr kumimoji="0" lang="es-MX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4.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÷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endParaRPr kumimoji="0" lang="es-MX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  <a:p>
                <a:pPr marL="384048" marR="0" lvl="0" indent="-384048" algn="l" defTabSz="914400" rtl="0" eaLnBrk="1" fontAlgn="auto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ClrTx/>
                  <a:buSzTx/>
                  <a:buFont typeface="Franklin Gothic Book" panose="020B0503020102020204" pitchFamily="34" charset="0"/>
                  <a:buChar char="■"/>
                  <a:tabLst/>
                  <a:defRPr/>
                </a:pPr>
                <a:r>
                  <a:rPr kumimoji="0" lang="es-MX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Franklin Gothic Book" panose="020B0503020102020204"/>
                    <a:ea typeface="+mn-ea"/>
                    <a:cs typeface="+mn-cs"/>
                  </a:rPr>
                  <a:t>5.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÷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s-MX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48</m:t>
                        </m:r>
                      </m:num>
                      <m:den>
                        <m:r>
                          <a:rPr kumimoji="0" lang="es-MX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50</m:t>
                        </m:r>
                      </m:den>
                    </m:f>
                  </m:oMath>
                </a14:m>
                <a:endParaRPr kumimoji="0" lang="es-MX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242852"/>
                  </a:solidFill>
                  <a:effectLst/>
                  <a:uLnTx/>
                  <a:uFillTx/>
                  <a:latin typeface="Franklin Gothic Book" panose="020B050302010202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6CBBB053-A8AC-45BC-BD74-15D019DAF1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8997" y="1628000"/>
                <a:ext cx="5272213" cy="5087897"/>
              </a:xfrm>
              <a:prstGeom prst="rect">
                <a:avLst/>
              </a:prstGeom>
              <a:blipFill>
                <a:blip r:embed="rId3"/>
                <a:stretch>
                  <a:fillRect l="-2659" t="-203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ítulo 1">
            <a:extLst>
              <a:ext uri="{FF2B5EF4-FFF2-40B4-BE49-F238E27FC236}">
                <a16:creationId xmlns:a16="http://schemas.microsoft.com/office/drawing/2014/main" id="{C2D106B8-C545-42A4-BA54-53D8A31DE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329" y="315097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s-MX" sz="3200" dirty="0"/>
              <a:t>Respuestas De La Actividad 12 </a:t>
            </a:r>
          </a:p>
        </p:txBody>
      </p:sp>
    </p:spTree>
    <p:extLst>
      <p:ext uri="{BB962C8B-B14F-4D97-AF65-F5344CB8AC3E}">
        <p14:creationId xmlns:p14="http://schemas.microsoft.com/office/powerpoint/2010/main" val="2195059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FDEE1-5A16-4AFA-A992-AB80F1671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u="sng" dirty="0">
                <a:solidFill>
                  <a:srgbClr val="FF0000"/>
                </a:solidFill>
              </a:rPr>
              <a:t>Tarea.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CF0634-9E06-40AE-8857-7A358D844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0519" y="2171700"/>
            <a:ext cx="9601200" cy="3581400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chemeClr val="tx1"/>
                </a:solidFill>
              </a:rPr>
              <a:t>En tu actividad tienes que simplificar los resultados.</a:t>
            </a:r>
          </a:p>
        </p:txBody>
      </p:sp>
    </p:spTree>
    <p:extLst>
      <p:ext uri="{BB962C8B-B14F-4D97-AF65-F5344CB8AC3E}">
        <p14:creationId xmlns:p14="http://schemas.microsoft.com/office/powerpoint/2010/main" val="213469326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360</TotalTime>
  <Words>201</Words>
  <Application>Microsoft Office PowerPoint</Application>
  <PresentationFormat>Panorámica</PresentationFormat>
  <Paragraphs>32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Cambria Math</vt:lpstr>
      <vt:lpstr>Franklin Gothic Book</vt:lpstr>
      <vt:lpstr>Recorte</vt:lpstr>
      <vt:lpstr>Matemáticas </vt:lpstr>
      <vt:lpstr>Lunes 24 de enero del 2022 Multiplicación de fracciones.</vt:lpstr>
      <vt:lpstr>DIVISIÓN DE FRACCIONES.</vt:lpstr>
      <vt:lpstr>ACTIVIDAD 13 Resuelve los siguientes ejercicios:</vt:lpstr>
      <vt:lpstr>Respuestas De La Actividad 12 </vt:lpstr>
      <vt:lpstr>Tarea.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Matemáticas</dc:title>
  <dc:creator>Brenda Lizbeth Rugerio Cortes</dc:creator>
  <cp:lastModifiedBy>Brenda Lizbeth Rugerio Cortes</cp:lastModifiedBy>
  <cp:revision>7</cp:revision>
  <dcterms:created xsi:type="dcterms:W3CDTF">2022-01-24T13:45:37Z</dcterms:created>
  <dcterms:modified xsi:type="dcterms:W3CDTF">2022-01-24T23:38:06Z</dcterms:modified>
</cp:coreProperties>
</file>