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4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1278EF1-ED8C-4C17-873E-4CB40997D418}" type="datetimeFigureOut">
              <a:rPr lang="es-MX" smtClean="0"/>
              <a:t>24/01/2022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1E3A360-8EAC-498D-867A-149F01C52978}" type="slidenum">
              <a:rPr lang="es-MX" smtClean="0"/>
              <a:t>‹Nº›</a:t>
            </a:fld>
            <a:endParaRPr lang="es-MX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615382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78EF1-ED8C-4C17-873E-4CB40997D418}" type="datetimeFigureOut">
              <a:rPr lang="es-MX" smtClean="0"/>
              <a:t>24/01/2022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3A360-8EAC-498D-867A-149F01C5297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3684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78EF1-ED8C-4C17-873E-4CB40997D418}" type="datetimeFigureOut">
              <a:rPr lang="es-MX" smtClean="0"/>
              <a:t>24/01/2022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3A360-8EAC-498D-867A-149F01C5297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7289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78EF1-ED8C-4C17-873E-4CB40997D418}" type="datetimeFigureOut">
              <a:rPr lang="es-MX" smtClean="0"/>
              <a:t>24/01/2022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3A360-8EAC-498D-867A-149F01C5297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9388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1278EF1-ED8C-4C17-873E-4CB40997D418}" type="datetimeFigureOut">
              <a:rPr lang="es-MX" smtClean="0"/>
              <a:t>24/01/2022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1E3A360-8EAC-498D-867A-149F01C52978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1424878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78EF1-ED8C-4C17-873E-4CB40997D418}" type="datetimeFigureOut">
              <a:rPr lang="es-MX" smtClean="0"/>
              <a:t>24/01/2022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3A360-8EAC-498D-867A-149F01C5297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3330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78EF1-ED8C-4C17-873E-4CB40997D418}" type="datetimeFigureOut">
              <a:rPr lang="es-MX" smtClean="0"/>
              <a:t>24/01/2022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3A360-8EAC-498D-867A-149F01C5297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4232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78EF1-ED8C-4C17-873E-4CB40997D418}" type="datetimeFigureOut">
              <a:rPr lang="es-MX" smtClean="0"/>
              <a:t>24/01/2022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3A360-8EAC-498D-867A-149F01C5297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6265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78EF1-ED8C-4C17-873E-4CB40997D418}" type="datetimeFigureOut">
              <a:rPr lang="es-MX" smtClean="0"/>
              <a:t>24/01/2022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3A360-8EAC-498D-867A-149F01C5297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2985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1278EF1-ED8C-4C17-873E-4CB40997D418}" type="datetimeFigureOut">
              <a:rPr lang="es-MX" smtClean="0"/>
              <a:t>24/01/2022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1E3A360-8EAC-498D-867A-149F01C52978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82925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1278EF1-ED8C-4C17-873E-4CB40997D418}" type="datetimeFigureOut">
              <a:rPr lang="es-MX" smtClean="0"/>
              <a:t>24/01/2022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1E3A360-8EAC-498D-867A-149F01C52978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61351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31278EF1-ED8C-4C17-873E-4CB40997D418}" type="datetimeFigureOut">
              <a:rPr lang="es-MX" smtClean="0"/>
              <a:t>24/01/2022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1E3A360-8EAC-498D-867A-149F01C52978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25828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868724-FA53-4B3C-96FB-C1995FFA4F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Matemáticas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23D5F3B-76F8-45B7-AD5D-6A2C5F1C0DF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/>
              <a:t>Profa. Brenda Lizbeth Rugerio Cortes.</a:t>
            </a:r>
          </a:p>
        </p:txBody>
      </p:sp>
    </p:spTree>
    <p:extLst>
      <p:ext uri="{BB962C8B-B14F-4D97-AF65-F5344CB8AC3E}">
        <p14:creationId xmlns:p14="http://schemas.microsoft.com/office/powerpoint/2010/main" val="4239342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8AE785-F45B-4A81-B63B-40150BD63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u="sng" dirty="0">
                <a:solidFill>
                  <a:srgbClr val="FF0000"/>
                </a:solidFill>
              </a:rPr>
              <a:t>Lunes 24 de enero del 2022</a:t>
            </a:r>
            <a:br>
              <a:rPr lang="es-MX" u="sng" dirty="0">
                <a:solidFill>
                  <a:srgbClr val="FF0000"/>
                </a:solidFill>
              </a:rPr>
            </a:br>
            <a:r>
              <a:rPr lang="es-MX" u="sng" dirty="0">
                <a:solidFill>
                  <a:srgbClr val="FF0000"/>
                </a:solidFill>
              </a:rPr>
              <a:t>Multiplicación de fracciones.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FB95D908-3505-4356-835C-C4E072CA740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160" t="16697" r="4644" b="22889"/>
          <a:stretch/>
        </p:blipFill>
        <p:spPr>
          <a:xfrm>
            <a:off x="358346" y="1952368"/>
            <a:ext cx="7228554" cy="4584356"/>
          </a:xfrm>
          <a:prstGeom prst="rect">
            <a:avLst/>
          </a:prstGeom>
        </p:spPr>
      </p:pic>
      <p:pic>
        <p:nvPicPr>
          <p:cNvPr id="1026" name="Picture 2" descr="Matemáticas multiplicación de fracciones">
            <a:extLst>
              <a:ext uri="{FF2B5EF4-FFF2-40B4-BE49-F238E27FC236}">
                <a16:creationId xmlns:a16="http://schemas.microsoft.com/office/drawing/2014/main" id="{859FE44D-8FAE-4D43-AE51-DD4A34C5D3C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74" t="13537" r="11448" b="15310"/>
          <a:stretch/>
        </p:blipFill>
        <p:spPr bwMode="auto">
          <a:xfrm>
            <a:off x="7586900" y="3126260"/>
            <a:ext cx="3998964" cy="1705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5557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A903CA-2063-459E-BC10-02662430B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u="sng" dirty="0">
                <a:solidFill>
                  <a:srgbClr val="FF0000"/>
                </a:solidFill>
              </a:rPr>
              <a:t>DIVISIÓN DE FRACCIONES</a:t>
            </a:r>
            <a:r>
              <a:rPr lang="es-MX" dirty="0"/>
              <a:t>.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0E634CBA-1260-4C31-BC57-254CD1CB83B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057" t="15495" r="9520" b="13333"/>
          <a:stretch/>
        </p:blipFill>
        <p:spPr>
          <a:xfrm>
            <a:off x="3311610" y="1428750"/>
            <a:ext cx="5721179" cy="48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833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6FCC46-BEE2-4759-AC81-8B8395F4E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1" y="169905"/>
            <a:ext cx="9601200" cy="1485900"/>
          </a:xfrm>
        </p:spPr>
        <p:txBody>
          <a:bodyPr>
            <a:normAutofit/>
          </a:bodyPr>
          <a:lstStyle/>
          <a:p>
            <a:pPr algn="ctr"/>
            <a:r>
              <a:rPr lang="es-MX" u="sng" dirty="0">
                <a:solidFill>
                  <a:srgbClr val="FF0000"/>
                </a:solidFill>
              </a:rPr>
              <a:t>ACTIVIDAD 19</a:t>
            </a:r>
            <a:br>
              <a:rPr lang="es-MX" u="sng" dirty="0">
                <a:solidFill>
                  <a:srgbClr val="FF0000"/>
                </a:solidFill>
              </a:rPr>
            </a:br>
            <a:r>
              <a:rPr lang="es-MX" u="sng" dirty="0">
                <a:solidFill>
                  <a:schemeClr val="tx1"/>
                </a:solidFill>
              </a:rPr>
              <a:t>R</a:t>
            </a:r>
            <a:r>
              <a:rPr lang="es-MX" dirty="0">
                <a:solidFill>
                  <a:schemeClr val="tx1"/>
                </a:solidFill>
              </a:rPr>
              <a:t>esuelve las siguientes operaciones.</a:t>
            </a:r>
            <a:endParaRPr lang="es-MX" u="sng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650008FB-16F0-40A7-9EAF-B49DAB970CD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371599" y="1655805"/>
                <a:ext cx="4894729" cy="4211595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s-MX" sz="3200" dirty="0"/>
                  <a:t>Multiplicación de fracciones </a:t>
                </a:r>
              </a:p>
              <a:p>
                <a:r>
                  <a:rPr lang="es-MX" sz="3200" dirty="0"/>
                  <a:t>1.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MX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MX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s-MX" sz="3200" b="0" i="1" smtClean="0">
                        <a:latin typeface="Cambria Math" panose="02040503050406030204" pitchFamily="18" charset="0"/>
                      </a:rPr>
                      <m:t> ∗ </m:t>
                    </m:r>
                    <m:f>
                      <m:fPr>
                        <m:ctrlPr>
                          <a:rPr lang="es-MX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s-MX" sz="3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s-MX" sz="3200" b="0" i="1" smtClean="0">
                        <a:latin typeface="Cambria Math" panose="02040503050406030204" pitchFamily="18" charset="0"/>
                      </a:rPr>
                      <m:t>∗</m:t>
                    </m:r>
                    <m:f>
                      <m:fPr>
                        <m:ctrlPr>
                          <a:rPr lang="es-MX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32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s-MX" sz="32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s-MX" sz="3200" dirty="0"/>
                  <a:t> =</a:t>
                </a:r>
              </a:p>
              <a:p>
                <a:r>
                  <a:rPr lang="es-MX" sz="3200" dirty="0"/>
                  <a:t>2.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MX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s-MX" sz="3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s-MX" sz="3200" b="0" i="1" smtClean="0">
                        <a:latin typeface="Cambria Math" panose="02040503050406030204" pitchFamily="18" charset="0"/>
                      </a:rPr>
                      <m:t>∗</m:t>
                    </m:r>
                    <m:f>
                      <m:fPr>
                        <m:ctrlPr>
                          <a:rPr lang="es-MX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s-MX" sz="32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s-MX" sz="32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s-MX" sz="3200" dirty="0"/>
              </a:p>
              <a:p>
                <a:r>
                  <a:rPr lang="es-MX" sz="3200" dirty="0"/>
                  <a:t>3.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MX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32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s-MX" sz="32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es-MX" sz="3200" b="0" i="1" smtClean="0">
                        <a:latin typeface="Cambria Math" panose="02040503050406030204" pitchFamily="18" charset="0"/>
                      </a:rPr>
                      <m:t> ∗ </m:t>
                    </m:r>
                    <m:f>
                      <m:fPr>
                        <m:ctrlPr>
                          <a:rPr lang="es-MX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32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s-MX" sz="32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es-MX" sz="32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s-MX" sz="3200" b="0" dirty="0"/>
              </a:p>
              <a:p>
                <a:r>
                  <a:rPr lang="es-MX" sz="3200" dirty="0"/>
                  <a:t>4.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MX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s-MX" sz="32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es-MX" sz="3200" b="0" i="1" smtClean="0">
                        <a:latin typeface="Cambria Math" panose="02040503050406030204" pitchFamily="18" charset="0"/>
                      </a:rPr>
                      <m:t>∗</m:t>
                    </m:r>
                    <m:f>
                      <m:fPr>
                        <m:ctrlPr>
                          <a:rPr lang="es-MX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3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s-MX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s-MX" sz="3200" b="0" i="1" smtClean="0">
                        <a:latin typeface="Cambria Math" panose="02040503050406030204" pitchFamily="18" charset="0"/>
                      </a:rPr>
                      <m:t>∗</m:t>
                    </m:r>
                    <m:f>
                      <m:fPr>
                        <m:ctrlPr>
                          <a:rPr lang="es-MX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s-MX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  <m:r>
                      <a:rPr lang="es-MX" sz="32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s-MX" sz="3200" b="0" dirty="0"/>
              </a:p>
              <a:p>
                <a:r>
                  <a:rPr lang="es-MX" sz="3200" dirty="0"/>
                  <a:t>5.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MX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32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s-MX" sz="32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s-MX" sz="3200" b="0" i="1" smtClean="0">
                        <a:latin typeface="Cambria Math" panose="02040503050406030204" pitchFamily="18" charset="0"/>
                      </a:rPr>
                      <m:t> ∗</m:t>
                    </m:r>
                    <m:f>
                      <m:fPr>
                        <m:ctrlPr>
                          <a:rPr lang="es-MX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32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s-MX" sz="32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es-MX" sz="3200" b="0" i="1" smtClean="0">
                        <a:latin typeface="Cambria Math" panose="02040503050406030204" pitchFamily="18" charset="0"/>
                      </a:rPr>
                      <m:t> ∗ </m:t>
                    </m:r>
                    <m:f>
                      <m:fPr>
                        <m:ctrlPr>
                          <a:rPr lang="es-MX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32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s-MX" sz="32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s-MX" sz="32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s-MX" sz="3200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650008FB-16F0-40A7-9EAF-B49DAB970CD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71599" y="1655805"/>
                <a:ext cx="4894729" cy="4211595"/>
              </a:xfrm>
              <a:blipFill>
                <a:blip r:embed="rId2"/>
                <a:stretch>
                  <a:fillRect l="-2615" t="-4486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Marcador de contenido 2">
                <a:extLst>
                  <a:ext uri="{FF2B5EF4-FFF2-40B4-BE49-F238E27FC236}">
                    <a16:creationId xmlns:a16="http://schemas.microsoft.com/office/drawing/2014/main" id="{07D3CD91-2709-419B-AE86-12111A63405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516128" y="1876682"/>
                <a:ext cx="5111579" cy="421159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lnSpcReduction="10000"/>
              </a:bodyPr>
              <a:lstStyle>
                <a:lvl1pPr marL="384048" indent="-384048" algn="l" defTabSz="914400" rtl="0" eaLnBrk="1" latinLnBrk="0" hangingPunct="1">
                  <a:lnSpc>
                    <a:spcPct val="94000"/>
                  </a:lnSpc>
                  <a:spcBef>
                    <a:spcPts val="10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■"/>
                  <a:defRPr sz="20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1pPr>
                <a:lvl2pPr marL="9144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–"/>
                  <a:defRPr sz="2000" i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2pPr>
                <a:lvl3pPr marL="13716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■"/>
                  <a:defRPr sz="18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3pPr>
                <a:lvl4pPr marL="18288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–"/>
                  <a:defRPr sz="1800" i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4pPr>
                <a:lvl5pPr marL="22860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■"/>
                  <a:defRPr sz="16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27432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–"/>
                  <a:defRPr sz="1600" i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32004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■"/>
                  <a:defRPr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36576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–"/>
                  <a:defRPr sz="1400" i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41148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■"/>
                  <a:defRPr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s-MX" sz="3200" dirty="0"/>
                  <a:t>División de fracciones </a:t>
                </a:r>
              </a:p>
              <a:p>
                <a:r>
                  <a:rPr lang="es-MX" sz="3200" dirty="0"/>
                  <a:t>1.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MX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s-MX" sz="3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s-MX" sz="3200" i="1" smtClean="0">
                        <a:latin typeface="Cambria Math" panose="02040503050406030204" pitchFamily="18" charset="0"/>
                      </a:rPr>
                      <m:t> ÷ </m:t>
                    </m:r>
                    <m:f>
                      <m:fPr>
                        <m:ctrlPr>
                          <a:rPr lang="es-MX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MX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s-MX" sz="3200" dirty="0"/>
                  <a:t>= </a:t>
                </a:r>
              </a:p>
              <a:p>
                <a:r>
                  <a:rPr lang="es-MX" sz="3200" dirty="0"/>
                  <a:t>2.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MX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s-MX" sz="32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s-MX" sz="3200" i="1">
                        <a:latin typeface="Cambria Math" panose="02040503050406030204" pitchFamily="18" charset="0"/>
                      </a:rPr>
                      <m:t>÷</m:t>
                    </m:r>
                    <m:f>
                      <m:fPr>
                        <m:ctrlPr>
                          <a:rPr lang="es-MX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320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s-MX" sz="320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s-MX" sz="320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s-MX" sz="3200" dirty="0"/>
              </a:p>
              <a:p>
                <a:r>
                  <a:rPr lang="es-MX" sz="3200" dirty="0"/>
                  <a:t>3.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MX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3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s-MX" sz="32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s-MX" sz="3200" i="1" smtClean="0">
                        <a:latin typeface="Cambria Math" panose="02040503050406030204" pitchFamily="18" charset="0"/>
                      </a:rPr>
                      <m:t> ÷ </m:t>
                    </m:r>
                    <m:f>
                      <m:fPr>
                        <m:ctrlPr>
                          <a:rPr lang="es-MX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MX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s-MX" sz="320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s-MX" sz="3200" dirty="0"/>
              </a:p>
              <a:p>
                <a:r>
                  <a:rPr lang="es-MX" sz="3200" dirty="0"/>
                  <a:t>4.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MX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3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s-MX" sz="32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s-MX" sz="3200" i="1">
                        <a:latin typeface="Cambria Math" panose="02040503050406030204" pitchFamily="18" charset="0"/>
                      </a:rPr>
                      <m:t>÷</m:t>
                    </m:r>
                    <m:f>
                      <m:fPr>
                        <m:ctrlPr>
                          <a:rPr lang="es-MX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MX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s-MX" sz="320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s-MX" sz="3200" dirty="0"/>
              </a:p>
              <a:p>
                <a:r>
                  <a:rPr lang="es-MX" sz="3200" dirty="0"/>
                  <a:t>5.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MX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32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s-MX" sz="32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es-MX" sz="3200" i="1" smtClean="0">
                        <a:latin typeface="Cambria Math" panose="02040503050406030204" pitchFamily="18" charset="0"/>
                      </a:rPr>
                      <m:t> ÷</m:t>
                    </m:r>
                    <m:f>
                      <m:fPr>
                        <m:ctrlPr>
                          <a:rPr lang="es-MX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32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s-MX" sz="32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s-MX" sz="320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s-MX" sz="3200" dirty="0"/>
              </a:p>
            </p:txBody>
          </p:sp>
        </mc:Choice>
        <mc:Fallback xmlns="">
          <p:sp>
            <p:nvSpPr>
              <p:cNvPr id="4" name="Marcador de contenido 2">
                <a:extLst>
                  <a:ext uri="{FF2B5EF4-FFF2-40B4-BE49-F238E27FC236}">
                    <a16:creationId xmlns:a16="http://schemas.microsoft.com/office/drawing/2014/main" id="{07D3CD91-2709-419B-AE86-12111A6340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6128" y="1876682"/>
                <a:ext cx="5111579" cy="4211595"/>
              </a:xfrm>
              <a:prstGeom prst="rect">
                <a:avLst/>
              </a:prstGeom>
              <a:blipFill>
                <a:blip r:embed="rId3"/>
                <a:stretch>
                  <a:fillRect l="-2864" t="-3618" b="-1881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1837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Marcador de contenido 2">
                <a:extLst>
                  <a:ext uri="{FF2B5EF4-FFF2-40B4-BE49-F238E27FC236}">
                    <a16:creationId xmlns:a16="http://schemas.microsoft.com/office/drawing/2014/main" id="{3AF18850-F41A-435E-8537-C6A3CE667FA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040025" y="1428750"/>
                <a:ext cx="5132175" cy="548639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84048" indent="-384048" algn="l" defTabSz="914400" rtl="0" eaLnBrk="1" latinLnBrk="0" hangingPunct="1">
                  <a:lnSpc>
                    <a:spcPct val="94000"/>
                  </a:lnSpc>
                  <a:spcBef>
                    <a:spcPts val="10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■"/>
                  <a:defRPr sz="20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1pPr>
                <a:lvl2pPr marL="9144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–"/>
                  <a:defRPr sz="2000" i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2pPr>
                <a:lvl3pPr marL="13716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■"/>
                  <a:defRPr sz="18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3pPr>
                <a:lvl4pPr marL="18288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–"/>
                  <a:defRPr sz="1800" i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4pPr>
                <a:lvl5pPr marL="22860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■"/>
                  <a:defRPr sz="16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27432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–"/>
                  <a:defRPr sz="1600" i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32004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■"/>
                  <a:defRPr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36576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–"/>
                  <a:defRPr sz="1400" i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41148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■"/>
                  <a:defRPr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94000"/>
                  </a:lnSpc>
                  <a:spcBef>
                    <a:spcPts val="1000"/>
                  </a:spcBef>
                  <a:spcAft>
                    <a:spcPts val="200"/>
                  </a:spcAft>
                  <a:buClrTx/>
                  <a:buSzTx/>
                  <a:buFont typeface="Franklin Gothic Book" panose="020B0503020102020204" pitchFamily="34" charset="0"/>
                  <a:buNone/>
                  <a:tabLst/>
                  <a:defRPr/>
                </a:pPr>
                <a:r>
                  <a:rPr kumimoji="0" lang="es-MX" sz="3200" b="0" i="0" u="sng" strike="noStrike" kern="1200" cap="none" spc="0" normalizeH="0" baseline="0" noProof="0" dirty="0">
                    <a:ln>
                      <a:noFill/>
                    </a:ln>
                    <a:solidFill>
                      <a:srgbClr val="ACCBF9">
                        <a:lumMod val="50000"/>
                      </a:srgbClr>
                    </a:solidFill>
                    <a:effectLst/>
                    <a:uLnTx/>
                    <a:uFillTx/>
                    <a:latin typeface="Franklin Gothic Book" panose="020B0503020102020204"/>
                    <a:ea typeface="+mn-ea"/>
                    <a:cs typeface="+mn-cs"/>
                  </a:rPr>
                  <a:t>Multiplicación de fracciones </a:t>
                </a:r>
              </a:p>
              <a:p>
                <a:pPr marL="384048" marR="0" lvl="0" indent="-384048" algn="l" defTabSz="914400" rtl="0" eaLnBrk="1" fontAlgn="auto" latinLnBrk="0" hangingPunct="1">
                  <a:lnSpc>
                    <a:spcPct val="94000"/>
                  </a:lnSpc>
                  <a:spcBef>
                    <a:spcPts val="1000"/>
                  </a:spcBef>
                  <a:spcAft>
                    <a:spcPts val="200"/>
                  </a:spcAft>
                  <a:buClrTx/>
                  <a:buSzTx/>
                  <a:buFont typeface="Franklin Gothic Book" panose="020B0503020102020204" pitchFamily="34" charset="0"/>
                  <a:buChar char="■"/>
                  <a:tabLst/>
                  <a:defRPr/>
                </a:pPr>
                <a:r>
                  <a:rPr kumimoji="0" lang="es-MX" sz="32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Franklin Gothic Book" panose="020B0503020102020204"/>
                    <a:ea typeface="+mn-ea"/>
                    <a:cs typeface="+mn-cs"/>
                  </a:rPr>
                  <a:t>1.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den>
                    </m:f>
                    <m:r>
                      <a:rPr kumimoji="0" lang="es-MX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∗ </m:t>
                    </m:r>
                    <m:f>
                      <m:fPr>
                        <m:ctrlP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num>
                      <m:den>
                        <m: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den>
                    </m:f>
                    <m:r>
                      <a:rPr kumimoji="0" lang="es-MX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∗</m:t>
                    </m:r>
                    <m:f>
                      <m:fPr>
                        <m:ctrlP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5</m:t>
                        </m:r>
                      </m:num>
                      <m:den>
                        <m: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6</m:t>
                        </m:r>
                      </m:den>
                    </m:f>
                  </m:oMath>
                </a14:m>
                <a:r>
                  <a:rPr kumimoji="0" lang="es-MX" sz="32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Franklin Gothic Book" panose="020B0503020102020204"/>
                    <a:ea typeface="+mn-ea"/>
                    <a:cs typeface="+mn-cs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15</m:t>
                        </m:r>
                      </m:num>
                      <m:den>
                        <m: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72</m:t>
                        </m:r>
                      </m:den>
                    </m:f>
                  </m:oMath>
                </a14:m>
                <a:r>
                  <a:rPr kumimoji="0" lang="es-MX" sz="32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Franklin Gothic Book" panose="020B0503020102020204"/>
                    <a:ea typeface="+mn-ea"/>
                    <a:cs typeface="+mn-cs"/>
                  </a:rPr>
                  <a:t> </a:t>
                </a:r>
                <a:endParaRPr kumimoji="0" lang="es-MX" sz="3200" b="0" i="1" u="none" strike="noStrike" kern="1200" cap="none" spc="0" normalizeH="0" baseline="0" noProof="0" dirty="0">
                  <a:ln>
                    <a:noFill/>
                  </a:ln>
                  <a:solidFill>
                    <a:srgbClr val="242852"/>
                  </a:solidFill>
                  <a:effectLst/>
                  <a:uLnTx/>
                  <a:uFillTx/>
                  <a:latin typeface="Franklin Gothic Book" panose="020B0503020102020204"/>
                  <a:ea typeface="+mn-ea"/>
                  <a:cs typeface="+mn-cs"/>
                </a:endParaRPr>
              </a:p>
              <a:p>
                <a:pPr marL="384048" marR="0" lvl="0" indent="-384048" algn="l" defTabSz="914400" rtl="0" eaLnBrk="1" fontAlgn="auto" latinLnBrk="0" hangingPunct="1">
                  <a:lnSpc>
                    <a:spcPct val="94000"/>
                  </a:lnSpc>
                  <a:spcBef>
                    <a:spcPts val="1000"/>
                  </a:spcBef>
                  <a:spcAft>
                    <a:spcPts val="200"/>
                  </a:spcAft>
                  <a:buClrTx/>
                  <a:buSzTx/>
                  <a:buFont typeface="Franklin Gothic Book" panose="020B0503020102020204" pitchFamily="34" charset="0"/>
                  <a:buChar char="■"/>
                  <a:tabLst/>
                  <a:defRPr/>
                </a:pPr>
                <a:r>
                  <a:rPr kumimoji="0" lang="es-MX" sz="32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Franklin Gothic Book" panose="020B0503020102020204"/>
                    <a:ea typeface="+mn-ea"/>
                    <a:cs typeface="+mn-cs"/>
                  </a:rPr>
                  <a:t>2.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num>
                      <m:den>
                        <m: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den>
                    </m:f>
                    <m:r>
                      <a:rPr kumimoji="0" lang="es-MX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∗</m:t>
                    </m:r>
                    <m:f>
                      <m:fPr>
                        <m:ctrlP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num>
                      <m:den>
                        <m: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5</m:t>
                        </m:r>
                      </m:den>
                    </m:f>
                    <m:r>
                      <a:rPr kumimoji="0" lang="es-MX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f>
                      <m:fPr>
                        <m:ctrlP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6</m:t>
                        </m:r>
                      </m:num>
                      <m:den>
                        <m: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20</m:t>
                        </m:r>
                      </m:den>
                    </m:f>
                  </m:oMath>
                </a14:m>
                <a:endParaRPr kumimoji="0" lang="es-MX" sz="3200" b="0" i="1" u="none" strike="noStrike" kern="1200" cap="none" spc="0" normalizeH="0" baseline="0" noProof="0" dirty="0">
                  <a:ln>
                    <a:noFill/>
                  </a:ln>
                  <a:solidFill>
                    <a:srgbClr val="242852"/>
                  </a:solidFill>
                  <a:effectLst/>
                  <a:uLnTx/>
                  <a:uFillTx/>
                  <a:latin typeface="Franklin Gothic Book" panose="020B0503020102020204"/>
                  <a:ea typeface="+mn-ea"/>
                  <a:cs typeface="+mn-cs"/>
                </a:endParaRPr>
              </a:p>
              <a:p>
                <a:pPr marL="384048" marR="0" lvl="0" indent="-384048" algn="l" defTabSz="914400" rtl="0" eaLnBrk="1" fontAlgn="auto" latinLnBrk="0" hangingPunct="1">
                  <a:lnSpc>
                    <a:spcPct val="94000"/>
                  </a:lnSpc>
                  <a:spcBef>
                    <a:spcPts val="1000"/>
                  </a:spcBef>
                  <a:spcAft>
                    <a:spcPts val="200"/>
                  </a:spcAft>
                  <a:buClrTx/>
                  <a:buSzTx/>
                  <a:buFont typeface="Franklin Gothic Book" panose="020B0503020102020204" pitchFamily="34" charset="0"/>
                  <a:buChar char="■"/>
                  <a:tabLst/>
                  <a:defRPr/>
                </a:pPr>
                <a:r>
                  <a:rPr kumimoji="0" lang="es-MX" sz="32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Franklin Gothic Book" panose="020B0503020102020204"/>
                    <a:ea typeface="+mn-ea"/>
                    <a:cs typeface="+mn-cs"/>
                  </a:rPr>
                  <a:t>3.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6</m:t>
                        </m:r>
                      </m:num>
                      <m:den>
                        <m: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7</m:t>
                        </m:r>
                      </m:den>
                    </m:f>
                    <m:r>
                      <a:rPr kumimoji="0" lang="es-MX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∗ </m:t>
                    </m:r>
                    <m:f>
                      <m:fPr>
                        <m:ctrlP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8</m:t>
                        </m:r>
                      </m:num>
                      <m:den>
                        <m: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9</m:t>
                        </m:r>
                      </m:den>
                    </m:f>
                    <m:r>
                      <a:rPr kumimoji="0" lang="es-MX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f>
                      <m:fPr>
                        <m:ctrlP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48</m:t>
                        </m:r>
                      </m:num>
                      <m:den>
                        <m: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63</m:t>
                        </m:r>
                      </m:den>
                    </m:f>
                  </m:oMath>
                </a14:m>
                <a:endParaRPr kumimoji="0" lang="es-MX" sz="3200" b="0" i="1" u="none" strike="noStrike" kern="1200" cap="none" spc="0" normalizeH="0" baseline="0" noProof="0" dirty="0">
                  <a:ln>
                    <a:noFill/>
                  </a:ln>
                  <a:solidFill>
                    <a:srgbClr val="242852"/>
                  </a:solidFill>
                  <a:effectLst/>
                  <a:uLnTx/>
                  <a:uFillTx/>
                  <a:latin typeface="Franklin Gothic Book" panose="020B0503020102020204"/>
                  <a:ea typeface="+mn-ea"/>
                  <a:cs typeface="+mn-cs"/>
                </a:endParaRPr>
              </a:p>
              <a:p>
                <a:pPr marL="384048" marR="0" lvl="0" indent="-384048" algn="l" defTabSz="914400" rtl="0" eaLnBrk="1" fontAlgn="auto" latinLnBrk="0" hangingPunct="1">
                  <a:lnSpc>
                    <a:spcPct val="94000"/>
                  </a:lnSpc>
                  <a:spcBef>
                    <a:spcPts val="1000"/>
                  </a:spcBef>
                  <a:spcAft>
                    <a:spcPts val="200"/>
                  </a:spcAft>
                  <a:buClrTx/>
                  <a:buSzTx/>
                  <a:buFont typeface="Franklin Gothic Book" panose="020B0503020102020204" pitchFamily="34" charset="0"/>
                  <a:buChar char="■"/>
                  <a:tabLst/>
                  <a:defRPr/>
                </a:pPr>
                <a:r>
                  <a:rPr kumimoji="0" lang="es-MX" sz="32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Franklin Gothic Book" panose="020B0503020102020204"/>
                    <a:ea typeface="+mn-ea"/>
                    <a:cs typeface="+mn-cs"/>
                  </a:rPr>
                  <a:t>4.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num>
                      <m:den>
                        <m: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9</m:t>
                        </m:r>
                      </m:den>
                    </m:f>
                    <m:r>
                      <a:rPr kumimoji="0" lang="es-MX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∗</m:t>
                    </m:r>
                    <m:f>
                      <m:fPr>
                        <m:ctrlP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num>
                      <m:den>
                        <m: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den>
                    </m:f>
                    <m:r>
                      <a:rPr kumimoji="0" lang="es-MX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∗</m:t>
                    </m:r>
                    <m:f>
                      <m:fPr>
                        <m:ctrlP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num>
                      <m:den>
                        <m: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den>
                    </m:f>
                    <m:r>
                      <a:rPr kumimoji="0" lang="es-MX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 </m:t>
                    </m:r>
                    <m:f>
                      <m:fPr>
                        <m:ctrlP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24</m:t>
                        </m:r>
                      </m:num>
                      <m:den>
                        <m: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27</m:t>
                        </m:r>
                      </m:den>
                    </m:f>
                  </m:oMath>
                </a14:m>
                <a:endParaRPr kumimoji="0" lang="es-MX" sz="3200" b="0" i="1" u="none" strike="noStrike" kern="1200" cap="none" spc="0" normalizeH="0" baseline="0" noProof="0" dirty="0">
                  <a:ln>
                    <a:noFill/>
                  </a:ln>
                  <a:solidFill>
                    <a:srgbClr val="242852"/>
                  </a:solidFill>
                  <a:effectLst/>
                  <a:uLnTx/>
                  <a:uFillTx/>
                  <a:latin typeface="Franklin Gothic Book" panose="020B0503020102020204"/>
                  <a:ea typeface="+mn-ea"/>
                  <a:cs typeface="+mn-cs"/>
                </a:endParaRPr>
              </a:p>
              <a:p>
                <a:pPr marL="384048" marR="0" lvl="0" indent="-384048" algn="l" defTabSz="914400" rtl="0" eaLnBrk="1" fontAlgn="auto" latinLnBrk="0" hangingPunct="1">
                  <a:lnSpc>
                    <a:spcPct val="94000"/>
                  </a:lnSpc>
                  <a:spcBef>
                    <a:spcPts val="1000"/>
                  </a:spcBef>
                  <a:spcAft>
                    <a:spcPts val="200"/>
                  </a:spcAft>
                  <a:buClrTx/>
                  <a:buSzTx/>
                  <a:buFont typeface="Franklin Gothic Book" panose="020B0503020102020204" pitchFamily="34" charset="0"/>
                  <a:buChar char="■"/>
                  <a:tabLst/>
                  <a:defRPr/>
                </a:pPr>
                <a:r>
                  <a:rPr kumimoji="0" lang="es-MX" sz="32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Franklin Gothic Book" panose="020B0503020102020204"/>
                    <a:ea typeface="+mn-ea"/>
                    <a:cs typeface="+mn-cs"/>
                  </a:rPr>
                  <a:t>5.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6</m:t>
                        </m:r>
                      </m:num>
                      <m:den>
                        <m: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8</m:t>
                        </m:r>
                      </m:den>
                    </m:f>
                    <m:r>
                      <a:rPr kumimoji="0" lang="es-MX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∗</m:t>
                    </m:r>
                    <m:f>
                      <m:fPr>
                        <m:ctrlP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8</m:t>
                        </m:r>
                      </m:num>
                      <m:den>
                        <m: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7</m:t>
                        </m:r>
                      </m:den>
                    </m:f>
                    <m:r>
                      <a:rPr kumimoji="0" lang="es-MX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∗ </m:t>
                    </m:r>
                    <m:f>
                      <m:fPr>
                        <m:ctrlP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7</m:t>
                        </m:r>
                      </m:num>
                      <m:den>
                        <m: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6</m:t>
                        </m:r>
                      </m:den>
                    </m:f>
                    <m:r>
                      <a:rPr kumimoji="0" lang="es-MX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f>
                      <m:fPr>
                        <m:ctrlP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336</m:t>
                        </m:r>
                      </m:num>
                      <m:den>
                        <m: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336</m:t>
                        </m:r>
                      </m:den>
                    </m:f>
                  </m:oMath>
                </a14:m>
                <a:endParaRPr kumimoji="0" lang="es-MX" sz="3200" b="0" i="1" u="none" strike="noStrike" kern="1200" cap="none" spc="0" normalizeH="0" baseline="0" noProof="0" dirty="0">
                  <a:ln>
                    <a:noFill/>
                  </a:ln>
                  <a:solidFill>
                    <a:srgbClr val="242852"/>
                  </a:solidFill>
                  <a:effectLst/>
                  <a:uLnTx/>
                  <a:uFillTx/>
                  <a:latin typeface="Franklin Gothic Book" panose="020B050302010202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Marcador de contenido 2">
                <a:extLst>
                  <a:ext uri="{FF2B5EF4-FFF2-40B4-BE49-F238E27FC236}">
                    <a16:creationId xmlns:a16="http://schemas.microsoft.com/office/drawing/2014/main" id="{3AF18850-F41A-435E-8537-C6A3CE667F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0025" y="1428750"/>
                <a:ext cx="5132175" cy="5486399"/>
              </a:xfrm>
              <a:prstGeom prst="rect">
                <a:avLst/>
              </a:prstGeom>
              <a:blipFill>
                <a:blip r:embed="rId2"/>
                <a:stretch>
                  <a:fillRect l="-2850" t="-1889" r="-3444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Marcador de contenido 2">
                <a:extLst>
                  <a:ext uri="{FF2B5EF4-FFF2-40B4-BE49-F238E27FC236}">
                    <a16:creationId xmlns:a16="http://schemas.microsoft.com/office/drawing/2014/main" id="{6CBBB053-A8AC-45BC-BD74-15D019DAF11A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268997" y="1628000"/>
                <a:ext cx="5272213" cy="508789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84048" indent="-384048" algn="l" defTabSz="914400" rtl="0" eaLnBrk="1" latinLnBrk="0" hangingPunct="1">
                  <a:lnSpc>
                    <a:spcPct val="94000"/>
                  </a:lnSpc>
                  <a:spcBef>
                    <a:spcPts val="10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■"/>
                  <a:defRPr sz="20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1pPr>
                <a:lvl2pPr marL="9144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–"/>
                  <a:defRPr sz="2000" i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2pPr>
                <a:lvl3pPr marL="13716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■"/>
                  <a:defRPr sz="18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3pPr>
                <a:lvl4pPr marL="18288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–"/>
                  <a:defRPr sz="1800" i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4pPr>
                <a:lvl5pPr marL="22860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■"/>
                  <a:defRPr sz="16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27432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–"/>
                  <a:defRPr sz="1600" i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32004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■"/>
                  <a:defRPr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36576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–"/>
                  <a:defRPr sz="1400" i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41148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■"/>
                  <a:defRPr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94000"/>
                  </a:lnSpc>
                  <a:spcBef>
                    <a:spcPts val="1000"/>
                  </a:spcBef>
                  <a:spcAft>
                    <a:spcPts val="200"/>
                  </a:spcAft>
                  <a:buClrTx/>
                  <a:buSzTx/>
                  <a:buFont typeface="Franklin Gothic Book" panose="020B0503020102020204" pitchFamily="34" charset="0"/>
                  <a:buNone/>
                  <a:tabLst/>
                  <a:defRPr/>
                </a:pPr>
                <a:r>
                  <a:rPr kumimoji="0" lang="es-MX" sz="3200" b="0" i="0" u="sng" strike="noStrike" kern="1200" cap="none" spc="0" normalizeH="0" baseline="0" noProof="0" dirty="0">
                    <a:ln>
                      <a:noFill/>
                    </a:ln>
                    <a:solidFill>
                      <a:srgbClr val="ACCBF9">
                        <a:lumMod val="50000"/>
                      </a:srgbClr>
                    </a:solidFill>
                    <a:effectLst/>
                    <a:uLnTx/>
                    <a:uFillTx/>
                    <a:latin typeface="Franklin Gothic Book" panose="020B0503020102020204"/>
                    <a:ea typeface="+mn-ea"/>
                    <a:cs typeface="+mn-cs"/>
                  </a:rPr>
                  <a:t>División de fracciones </a:t>
                </a:r>
              </a:p>
              <a:p>
                <a:pPr marL="384048" marR="0" lvl="0" indent="-384048" algn="l" defTabSz="914400" rtl="0" eaLnBrk="1" fontAlgn="auto" latinLnBrk="0" hangingPunct="1">
                  <a:lnSpc>
                    <a:spcPct val="94000"/>
                  </a:lnSpc>
                  <a:spcBef>
                    <a:spcPts val="1000"/>
                  </a:spcBef>
                  <a:spcAft>
                    <a:spcPts val="200"/>
                  </a:spcAft>
                  <a:buClrTx/>
                  <a:buSzTx/>
                  <a:buFont typeface="Franklin Gothic Book" panose="020B0503020102020204" pitchFamily="34" charset="0"/>
                  <a:buChar char="■"/>
                  <a:tabLst/>
                  <a:defRPr/>
                </a:pPr>
                <a:r>
                  <a:rPr kumimoji="0" lang="es-MX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Franklin Gothic Book" panose="020B0503020102020204"/>
                    <a:ea typeface="+mn-ea"/>
                    <a:cs typeface="+mn-cs"/>
                  </a:rPr>
                  <a:t>1.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num>
                      <m:den>
                        <m: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den>
                    </m:f>
                    <m:r>
                      <a:rPr kumimoji="0" lang="es-MX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÷ </m:t>
                    </m:r>
                    <m:f>
                      <m:fPr>
                        <m:ctrlP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den>
                    </m:f>
                  </m:oMath>
                </a14:m>
                <a:r>
                  <a:rPr kumimoji="0" lang="es-MX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Franklin Gothic Book" panose="020B0503020102020204"/>
                    <a:ea typeface="+mn-ea"/>
                    <a:cs typeface="+mn-cs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s-MX" sz="32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s-MX" sz="32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6</m:t>
                        </m:r>
                      </m:num>
                      <m:den>
                        <m:r>
                          <a:rPr kumimoji="0" lang="es-MX" sz="32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den>
                    </m:f>
                  </m:oMath>
                </a14:m>
                <a:r>
                  <a:rPr kumimoji="0" lang="es-MX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Franklin Gothic Book" panose="020B0503020102020204"/>
                    <a:ea typeface="+mn-ea"/>
                    <a:cs typeface="+mn-cs"/>
                  </a:rPr>
                  <a:t> </a:t>
                </a:r>
                <a:endParaRPr kumimoji="0" lang="es-MX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242852"/>
                  </a:solidFill>
                  <a:effectLst/>
                  <a:uLnTx/>
                  <a:uFillTx/>
                  <a:latin typeface="Franklin Gothic Book" panose="020B0503020102020204"/>
                  <a:ea typeface="+mn-ea"/>
                  <a:cs typeface="+mn-cs"/>
                </a:endParaRPr>
              </a:p>
              <a:p>
                <a:pPr marL="384048" marR="0" lvl="0" indent="-384048" algn="l" defTabSz="914400" rtl="0" eaLnBrk="1" fontAlgn="auto" latinLnBrk="0" hangingPunct="1">
                  <a:lnSpc>
                    <a:spcPct val="94000"/>
                  </a:lnSpc>
                  <a:spcBef>
                    <a:spcPts val="1000"/>
                  </a:spcBef>
                  <a:spcAft>
                    <a:spcPts val="200"/>
                  </a:spcAft>
                  <a:buClrTx/>
                  <a:buSzTx/>
                  <a:buFont typeface="Franklin Gothic Book" panose="020B0503020102020204" pitchFamily="34" charset="0"/>
                  <a:buChar char="■"/>
                  <a:tabLst/>
                  <a:defRPr/>
                </a:pPr>
                <a:r>
                  <a:rPr kumimoji="0" lang="es-MX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Franklin Gothic Book" panose="020B0503020102020204"/>
                    <a:ea typeface="+mn-ea"/>
                    <a:cs typeface="+mn-cs"/>
                  </a:rPr>
                  <a:t>2.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num>
                      <m:den>
                        <m: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5</m:t>
                        </m:r>
                      </m:den>
                    </m:f>
                    <m:r>
                      <a:rPr kumimoji="0" lang="es-MX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÷</m:t>
                    </m:r>
                    <m:f>
                      <m:fPr>
                        <m:ctrlP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num>
                      <m:den>
                        <m: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5</m:t>
                        </m:r>
                      </m:den>
                    </m:f>
                    <m:r>
                      <a:rPr kumimoji="0" lang="es-MX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f>
                      <m:fPr>
                        <m:ctrlP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10</m:t>
                        </m:r>
                      </m:num>
                      <m:den>
                        <m: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10</m:t>
                        </m:r>
                      </m:den>
                    </m:f>
                  </m:oMath>
                </a14:m>
                <a:endParaRPr kumimoji="0" lang="es-MX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242852"/>
                  </a:solidFill>
                  <a:effectLst/>
                  <a:uLnTx/>
                  <a:uFillTx/>
                  <a:latin typeface="Franklin Gothic Book" panose="020B0503020102020204"/>
                  <a:ea typeface="+mn-ea"/>
                  <a:cs typeface="+mn-cs"/>
                </a:endParaRPr>
              </a:p>
              <a:p>
                <a:pPr marL="384048" marR="0" lvl="0" indent="-384048" algn="l" defTabSz="914400" rtl="0" eaLnBrk="1" fontAlgn="auto" latinLnBrk="0" hangingPunct="1">
                  <a:lnSpc>
                    <a:spcPct val="94000"/>
                  </a:lnSpc>
                  <a:spcBef>
                    <a:spcPts val="1000"/>
                  </a:spcBef>
                  <a:spcAft>
                    <a:spcPts val="200"/>
                  </a:spcAft>
                  <a:buClrTx/>
                  <a:buSzTx/>
                  <a:buFont typeface="Franklin Gothic Book" panose="020B0503020102020204" pitchFamily="34" charset="0"/>
                  <a:buChar char="■"/>
                  <a:tabLst/>
                  <a:defRPr/>
                </a:pPr>
                <a:r>
                  <a:rPr kumimoji="0" lang="es-MX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Franklin Gothic Book" panose="020B0503020102020204"/>
                    <a:ea typeface="+mn-ea"/>
                    <a:cs typeface="+mn-cs"/>
                  </a:rPr>
                  <a:t>3.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num>
                      <m:den>
                        <m: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6</m:t>
                        </m:r>
                      </m:den>
                    </m:f>
                    <m:r>
                      <a:rPr kumimoji="0" lang="es-MX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÷ </m:t>
                    </m:r>
                    <m:f>
                      <m:fPr>
                        <m:ctrlP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den>
                    </m:f>
                    <m:r>
                      <a:rPr kumimoji="0" lang="es-MX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f>
                      <m:fPr>
                        <m:ctrlP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12</m:t>
                        </m:r>
                      </m:num>
                      <m:den>
                        <m: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6</m:t>
                        </m:r>
                      </m:den>
                    </m:f>
                  </m:oMath>
                </a14:m>
                <a:endParaRPr kumimoji="0" lang="es-MX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242852"/>
                  </a:solidFill>
                  <a:effectLst/>
                  <a:uLnTx/>
                  <a:uFillTx/>
                  <a:latin typeface="Franklin Gothic Book" panose="020B0503020102020204"/>
                  <a:ea typeface="+mn-ea"/>
                  <a:cs typeface="+mn-cs"/>
                </a:endParaRPr>
              </a:p>
              <a:p>
                <a:pPr marL="384048" marR="0" lvl="0" indent="-384048" algn="l" defTabSz="914400" rtl="0" eaLnBrk="1" fontAlgn="auto" latinLnBrk="0" hangingPunct="1">
                  <a:lnSpc>
                    <a:spcPct val="94000"/>
                  </a:lnSpc>
                  <a:spcBef>
                    <a:spcPts val="1000"/>
                  </a:spcBef>
                  <a:spcAft>
                    <a:spcPts val="200"/>
                  </a:spcAft>
                  <a:buClrTx/>
                  <a:buSzTx/>
                  <a:buFont typeface="Franklin Gothic Book" panose="020B0503020102020204" pitchFamily="34" charset="0"/>
                  <a:buChar char="■"/>
                  <a:tabLst/>
                  <a:defRPr/>
                </a:pPr>
                <a:r>
                  <a:rPr kumimoji="0" lang="es-MX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Franklin Gothic Book" panose="020B0503020102020204"/>
                    <a:ea typeface="+mn-ea"/>
                    <a:cs typeface="+mn-cs"/>
                  </a:rPr>
                  <a:t>4.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num>
                      <m:den>
                        <m: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6</m:t>
                        </m:r>
                      </m:den>
                    </m:f>
                    <m:r>
                      <a:rPr kumimoji="0" lang="es-MX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÷</m:t>
                    </m:r>
                    <m:f>
                      <m:fPr>
                        <m:ctrlP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den>
                    </m:f>
                    <m:r>
                      <a:rPr kumimoji="0" lang="es-MX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f>
                      <m:fPr>
                        <m:ctrlP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8</m:t>
                        </m:r>
                      </m:num>
                      <m:den>
                        <m: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6</m:t>
                        </m:r>
                      </m:den>
                    </m:f>
                  </m:oMath>
                </a14:m>
                <a:endParaRPr kumimoji="0" lang="es-MX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242852"/>
                  </a:solidFill>
                  <a:effectLst/>
                  <a:uLnTx/>
                  <a:uFillTx/>
                  <a:latin typeface="Franklin Gothic Book" panose="020B0503020102020204"/>
                  <a:ea typeface="+mn-ea"/>
                  <a:cs typeface="+mn-cs"/>
                </a:endParaRPr>
              </a:p>
              <a:p>
                <a:pPr marL="384048" marR="0" lvl="0" indent="-384048" algn="l" defTabSz="914400" rtl="0" eaLnBrk="1" fontAlgn="auto" latinLnBrk="0" hangingPunct="1">
                  <a:lnSpc>
                    <a:spcPct val="94000"/>
                  </a:lnSpc>
                  <a:spcBef>
                    <a:spcPts val="1000"/>
                  </a:spcBef>
                  <a:spcAft>
                    <a:spcPts val="200"/>
                  </a:spcAft>
                  <a:buClrTx/>
                  <a:buSzTx/>
                  <a:buFont typeface="Franklin Gothic Book" panose="020B0503020102020204" pitchFamily="34" charset="0"/>
                  <a:buChar char="■"/>
                  <a:tabLst/>
                  <a:defRPr/>
                </a:pPr>
                <a:r>
                  <a:rPr kumimoji="0" lang="es-MX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Franklin Gothic Book" panose="020B0503020102020204"/>
                    <a:ea typeface="+mn-ea"/>
                    <a:cs typeface="+mn-cs"/>
                  </a:rPr>
                  <a:t>5.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8</m:t>
                        </m:r>
                      </m:num>
                      <m:den>
                        <m: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10</m:t>
                        </m:r>
                      </m:den>
                    </m:f>
                    <m:r>
                      <a:rPr kumimoji="0" lang="es-MX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÷</m:t>
                    </m:r>
                    <m:f>
                      <m:fPr>
                        <m:ctrlP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5</m:t>
                        </m:r>
                      </m:num>
                      <m:den>
                        <m: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6</m:t>
                        </m:r>
                      </m:den>
                    </m:f>
                    <m:r>
                      <a:rPr kumimoji="0" lang="es-MX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f>
                      <m:fPr>
                        <m:ctrlP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48</m:t>
                        </m:r>
                      </m:num>
                      <m:den>
                        <m: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50</m:t>
                        </m:r>
                      </m:den>
                    </m:f>
                  </m:oMath>
                </a14:m>
                <a:endParaRPr kumimoji="0" lang="es-MX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242852"/>
                  </a:solidFill>
                  <a:effectLst/>
                  <a:uLnTx/>
                  <a:uFillTx/>
                  <a:latin typeface="Franklin Gothic Book" panose="020B050302010202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Marcador de contenido 2">
                <a:extLst>
                  <a:ext uri="{FF2B5EF4-FFF2-40B4-BE49-F238E27FC236}">
                    <a16:creationId xmlns:a16="http://schemas.microsoft.com/office/drawing/2014/main" id="{6CBBB053-A8AC-45BC-BD74-15D019DAF1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8997" y="1628000"/>
                <a:ext cx="5272213" cy="5087897"/>
              </a:xfrm>
              <a:prstGeom prst="rect">
                <a:avLst/>
              </a:prstGeom>
              <a:blipFill>
                <a:blip r:embed="rId3"/>
                <a:stretch>
                  <a:fillRect l="-2659" t="-2036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ítulo 1">
            <a:extLst>
              <a:ext uri="{FF2B5EF4-FFF2-40B4-BE49-F238E27FC236}">
                <a16:creationId xmlns:a16="http://schemas.microsoft.com/office/drawing/2014/main" id="{C2D106B8-C545-42A4-BA54-53D8A31DE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8329" y="315097"/>
            <a:ext cx="9601200" cy="1485900"/>
          </a:xfrm>
        </p:spPr>
        <p:txBody>
          <a:bodyPr>
            <a:normAutofit/>
          </a:bodyPr>
          <a:lstStyle/>
          <a:p>
            <a:pPr algn="ctr"/>
            <a:r>
              <a:rPr lang="es-MX" sz="3200" dirty="0"/>
              <a:t>Respuestas De La Actividad 19 </a:t>
            </a:r>
          </a:p>
        </p:txBody>
      </p:sp>
    </p:spTree>
    <p:extLst>
      <p:ext uri="{BB962C8B-B14F-4D97-AF65-F5344CB8AC3E}">
        <p14:creationId xmlns:p14="http://schemas.microsoft.com/office/powerpoint/2010/main" val="195667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2FDEE1-5A16-4AFA-A992-AB80F1671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u="sng" dirty="0">
                <a:solidFill>
                  <a:srgbClr val="FF0000"/>
                </a:solidFill>
              </a:rPr>
              <a:t>Tarea.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7CF0634-9E06-40AE-8857-7A358D844A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0519" y="2171700"/>
            <a:ext cx="9601200" cy="3581400"/>
          </a:xfrm>
        </p:spPr>
        <p:txBody>
          <a:bodyPr>
            <a:normAutofit/>
          </a:bodyPr>
          <a:lstStyle/>
          <a:p>
            <a:r>
              <a:rPr lang="es-MX" sz="4400" dirty="0">
                <a:solidFill>
                  <a:schemeClr val="tx1"/>
                </a:solidFill>
              </a:rPr>
              <a:t>En tu actividad tienes que simplificar los resultados.</a:t>
            </a:r>
          </a:p>
        </p:txBody>
      </p:sp>
    </p:spTree>
    <p:extLst>
      <p:ext uri="{BB962C8B-B14F-4D97-AF65-F5344CB8AC3E}">
        <p14:creationId xmlns:p14="http://schemas.microsoft.com/office/powerpoint/2010/main" val="213469326"/>
      </p:ext>
    </p:extLst>
  </p:cSld>
  <p:clrMapOvr>
    <a:masterClrMapping/>
  </p:clrMapOvr>
</p:sld>
</file>

<file path=ppt/theme/theme1.xml><?xml version="1.0" encoding="utf-8"?>
<a:theme xmlns:a="http://schemas.openxmlformats.org/drawingml/2006/main" name="Recorte">
  <a:themeElements>
    <a:clrScheme name="Azul cálido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Recorte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Recort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D7AA1D6E-F3E9-4763-A3BC-84DF2E02F6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TM10001105[[fn=Recorte]]</Template>
  <TotalTime>93</TotalTime>
  <Words>201</Words>
  <Application>Microsoft Office PowerPoint</Application>
  <PresentationFormat>Panorámica</PresentationFormat>
  <Paragraphs>32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Cambria Math</vt:lpstr>
      <vt:lpstr>Franklin Gothic Book</vt:lpstr>
      <vt:lpstr>Recorte</vt:lpstr>
      <vt:lpstr>Matemáticas </vt:lpstr>
      <vt:lpstr>Lunes 24 de enero del 2022 Multiplicación de fracciones.</vt:lpstr>
      <vt:lpstr>DIVISIÓN DE FRACCIONES.</vt:lpstr>
      <vt:lpstr>ACTIVIDAD 19 Resuelve las siguientes operaciones.</vt:lpstr>
      <vt:lpstr>Respuestas De La Actividad 19 </vt:lpstr>
      <vt:lpstr>Tarea.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Matemáticas </dc:title>
  <dc:creator>Brenda Lizbeth Rugerio Cortes</dc:creator>
  <cp:lastModifiedBy>Brenda Lizbeth Rugerio Cortes</cp:lastModifiedBy>
  <cp:revision>2</cp:revision>
  <dcterms:created xsi:type="dcterms:W3CDTF">2022-01-24T13:45:37Z</dcterms:created>
  <dcterms:modified xsi:type="dcterms:W3CDTF">2022-01-24T23:48:37Z</dcterms:modified>
</cp:coreProperties>
</file>