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3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2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2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789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74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65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68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65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9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8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0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2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7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7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18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618DE-BC12-4D03-A4E1-03D04B295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3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608BB1-04D6-4FBE-A2D8-1DFAF4D955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/>
              <a:t>MTRA.BRENDA</a:t>
            </a:r>
            <a:r>
              <a:rPr lang="es-MX" dirty="0"/>
              <a:t> LIZBETH RUGERIO CORTES.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9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FDF2F-3DAC-4720-88E8-5A5866F8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>
                <a:solidFill>
                  <a:srgbClr val="FF0000"/>
                </a:solidFill>
              </a:rPr>
              <a:t>Ecuación de primer grado con una incógnita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F51F3-12D7-4729-9817-9516174C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854411"/>
            <a:ext cx="9613861" cy="3855308"/>
          </a:xfrm>
        </p:spPr>
        <p:txBody>
          <a:bodyPr>
            <a:normAutofit/>
          </a:bodyPr>
          <a:lstStyle/>
          <a:p>
            <a:pPr algn="l" fontAlgn="t"/>
            <a:r>
              <a:rPr lang="es-ES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Para resolver ecuaciones lineales con una incógnita, deben ejecutarse algunos pasos:</a:t>
            </a:r>
          </a:p>
          <a:p>
            <a:pPr algn="l" fontAlgn="t"/>
            <a:r>
              <a:rPr lang="es-ES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1. Agrupar los términos con X hacia el primer miembro </a:t>
            </a:r>
            <a:r>
              <a:rPr lang="es-ES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y los que no llevan X al segundo miembro. Es importante recordar que cuando un término pasa al otro lado de la igualdad, su signo cambia (si es positivo pasa a ser negativo y viceversa).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Ecuación de primer grado con una incógnita">
            <a:extLst>
              <a:ext uri="{FF2B5EF4-FFF2-40B4-BE49-F238E27FC236}">
                <a16:creationId xmlns:a16="http://schemas.microsoft.com/office/drawing/2014/main" id="{623DD69F-AE2C-4D29-A7DD-519F04F92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926" y="1949001"/>
            <a:ext cx="21526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cuación de primer grado con una incógnita">
            <a:extLst>
              <a:ext uri="{FF2B5EF4-FFF2-40B4-BE49-F238E27FC236}">
                <a16:creationId xmlns:a16="http://schemas.microsoft.com/office/drawing/2014/main" id="{4A6B942A-E032-4BE0-8D46-2DEBD6D4F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490" y="5385486"/>
            <a:ext cx="3716231" cy="105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6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87D23E-5AE8-4A2C-A7E9-6A6CAF465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6508"/>
            <a:ext cx="10341906" cy="3909681"/>
          </a:xfrm>
        </p:spPr>
        <p:txBody>
          <a:bodyPr/>
          <a:lstStyle/>
          <a:p>
            <a:r>
              <a:rPr lang="es-ES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3. Se realizan</a:t>
            </a:r>
            <a:r>
              <a:rPr lang="es-ES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s-ES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las operaciones respectivas</a:t>
            </a:r>
            <a:r>
              <a:rPr lang="es-ES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 en cada miembro de la ecuación. En este caso, corresponde una suma en uno de los miembros y una resta en el otro, lo que da como resultado:</a:t>
            </a:r>
          </a:p>
          <a:p>
            <a:endParaRPr lang="es-ES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s-ES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r>
              <a:rPr lang="es-ES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4. Se despeja la X</a:t>
            </a:r>
            <a:r>
              <a:rPr lang="es-ES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, pasando el término que tiene adelante al otro lado de la ecuación, con signo opuesto. En este caso, el término está multiplicando, así que ahora pasa a dividir.</a:t>
            </a:r>
          </a:p>
          <a:p>
            <a:endParaRPr lang="es-ES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endParaRPr lang="es-ES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endParaRPr lang="es-ES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s-ES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s-ES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2" name="Picture 4" descr="Ecuación de primer grado con una incógnita">
            <a:extLst>
              <a:ext uri="{FF2B5EF4-FFF2-40B4-BE49-F238E27FC236}">
                <a16:creationId xmlns:a16="http://schemas.microsoft.com/office/drawing/2014/main" id="{7C81B75F-E6C6-4542-AD7F-EDFBC2EDE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585" y="3048000"/>
            <a:ext cx="21621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cuación de primer grado con una incógnita">
            <a:extLst>
              <a:ext uri="{FF2B5EF4-FFF2-40B4-BE49-F238E27FC236}">
                <a16:creationId xmlns:a16="http://schemas.microsoft.com/office/drawing/2014/main" id="{CEDB5CE3-0C81-45F6-BA82-0C370A825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810" y="5354724"/>
            <a:ext cx="21526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83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46F3A-1678-44B3-BFA8-7EB7967193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7773" y="422018"/>
            <a:ext cx="9613900" cy="3598863"/>
          </a:xfrm>
        </p:spPr>
        <p:txBody>
          <a:bodyPr/>
          <a:lstStyle/>
          <a:p>
            <a:pPr algn="l" fontAlgn="t"/>
            <a:r>
              <a:rPr lang="es-ES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5. Se resuelve la operación</a:t>
            </a:r>
            <a:r>
              <a:rPr lang="es-ES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 para conocer el valor de X.</a:t>
            </a:r>
          </a:p>
          <a:p>
            <a:pPr algn="l" fontAlgn="t"/>
            <a:endParaRPr lang="es-ES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 algn="l" fontAlgn="t">
              <a:buNone/>
            </a:pPr>
            <a:endParaRPr lang="es-ES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algn="l" fontAlgn="t"/>
            <a:r>
              <a:rPr lang="es-ES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Entonces, la resolución de la ecuación de primer grado quedaría de la siguiente manera:</a:t>
            </a:r>
          </a:p>
          <a:p>
            <a:pPr algn="l" fontAlgn="t"/>
            <a:endParaRPr lang="es-ES" b="0" i="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  <a:p>
            <a:br>
              <a:rPr lang="es-ES" dirty="0"/>
            </a:br>
            <a:endParaRPr lang="en-US" dirty="0"/>
          </a:p>
        </p:txBody>
      </p:sp>
      <p:pic>
        <p:nvPicPr>
          <p:cNvPr id="3074" name="Picture 2" descr="Ecuación de primer grado con una incógnita">
            <a:extLst>
              <a:ext uri="{FF2B5EF4-FFF2-40B4-BE49-F238E27FC236}">
                <a16:creationId xmlns:a16="http://schemas.microsoft.com/office/drawing/2014/main" id="{2231ECDA-1D97-4A74-9AEE-5F5919E2C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221" y="934866"/>
            <a:ext cx="216217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cuación de primer grado con una incógnita">
            <a:extLst>
              <a:ext uri="{FF2B5EF4-FFF2-40B4-BE49-F238E27FC236}">
                <a16:creationId xmlns:a16="http://schemas.microsoft.com/office/drawing/2014/main" id="{C50A8359-E76B-4D84-8D23-A5848A87A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987" y="2607276"/>
            <a:ext cx="3634818" cy="409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40717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20</TotalTime>
  <Words>188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Open Sans</vt:lpstr>
      <vt:lpstr>Trebuchet MS</vt:lpstr>
      <vt:lpstr>Berlín</vt:lpstr>
      <vt:lpstr>Matemáticas 3</vt:lpstr>
      <vt:lpstr>Ecuación de primer grado con una incógnita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Matematicas 2°B</dc:title>
  <dc:creator>Brenda Lizbeth Rugerio Cortes</dc:creator>
  <cp:lastModifiedBy>Brenda Lizbeth Rugerio Cortes</cp:lastModifiedBy>
  <cp:revision>2</cp:revision>
  <dcterms:created xsi:type="dcterms:W3CDTF">2022-01-12T11:06:51Z</dcterms:created>
  <dcterms:modified xsi:type="dcterms:W3CDTF">2022-01-12T11:27:41Z</dcterms:modified>
</cp:coreProperties>
</file>