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8" d="100"/>
          <a:sy n="68" d="100"/>
        </p:scale>
        <p:origin x="81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39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20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2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5789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74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65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68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652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9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70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89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0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28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73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78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0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037AC-28DD-4672-9970-5B94C4ABED9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610D5-FB14-42A5-8DFE-68FA4895439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189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3618DE-BC12-4D03-A4E1-03D04B2951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Matemáticas </a:t>
            </a:r>
            <a:r>
              <a:rPr lang="es-MX" dirty="0" err="1"/>
              <a:t>2°A</a:t>
            </a:r>
            <a:endParaRPr lang="en-U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608BB1-04D6-4FBE-A2D8-1DFAF4D955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err="1"/>
              <a:t>MTRA.BRENDA</a:t>
            </a:r>
            <a:r>
              <a:rPr lang="es-MX" dirty="0"/>
              <a:t> LIZBETH RUGERIO CORTES.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690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BFDF2F-3DAC-4720-88E8-5A5866F8D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u="sng" dirty="0">
                <a:solidFill>
                  <a:srgbClr val="FF0000"/>
                </a:solidFill>
              </a:rPr>
              <a:t>PORCENTAJE.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3C63A1F-B101-4136-85FD-B4A3753787CB}"/>
              </a:ext>
            </a:extLst>
          </p:cNvPr>
          <p:cNvSpPr txBox="1"/>
          <p:nvPr/>
        </p:nvSpPr>
        <p:spPr>
          <a:xfrm>
            <a:off x="680321" y="2059164"/>
            <a:ext cx="60980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bg1"/>
                </a:solidFill>
                <a:highlight>
                  <a:srgbClr val="00FFFF"/>
                </a:highlight>
              </a:rPr>
              <a:t>Usar tablas de variación proporcional directa</a:t>
            </a:r>
            <a:endParaRPr lang="en-US" dirty="0">
              <a:solidFill>
                <a:schemeClr val="bg1"/>
              </a:solidFill>
              <a:highlight>
                <a:srgbClr val="00FFFF"/>
              </a:highlight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08233B8-262F-4BC5-A0A2-74A4C6FF31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906" t="43935" r="42939" b="45609"/>
          <a:stretch/>
        </p:blipFill>
        <p:spPr>
          <a:xfrm>
            <a:off x="3869431" y="2470793"/>
            <a:ext cx="2966983" cy="910503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3990F1B6-98BE-45B8-88E3-4F10C1497209}"/>
              </a:ext>
            </a:extLst>
          </p:cNvPr>
          <p:cNvSpPr txBox="1"/>
          <p:nvPr/>
        </p:nvSpPr>
        <p:spPr>
          <a:xfrm>
            <a:off x="680321" y="3589490"/>
            <a:ext cx="89326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Asimismo, para calcular el 40 % de 90 se puede </a:t>
            </a:r>
            <a:r>
              <a:rPr lang="es-ES" dirty="0">
                <a:solidFill>
                  <a:schemeClr val="bg1"/>
                </a:solidFill>
                <a:highlight>
                  <a:srgbClr val="00FFFF"/>
                </a:highlight>
              </a:rPr>
              <a:t>usar la propiedad de los productos cruzados y plantear una ecuación:</a:t>
            </a:r>
            <a:endParaRPr lang="en-US" dirty="0">
              <a:solidFill>
                <a:schemeClr val="bg1"/>
              </a:solidFill>
              <a:highlight>
                <a:srgbClr val="00FFFF"/>
              </a:highlight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2B5171D6-F9B9-4AA1-B233-74FCAD5BB5A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0846" t="59935" r="40346" b="26782"/>
          <a:stretch/>
        </p:blipFill>
        <p:spPr>
          <a:xfrm>
            <a:off x="4415006" y="4178641"/>
            <a:ext cx="2846632" cy="1130322"/>
          </a:xfrm>
          <a:prstGeom prst="rect">
            <a:avLst/>
          </a:prstGeom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FBA7A8A5-FE06-4E2C-881A-1513CFBD35BB}"/>
              </a:ext>
            </a:extLst>
          </p:cNvPr>
          <p:cNvSpPr txBox="1"/>
          <p:nvPr/>
        </p:nvSpPr>
        <p:spPr>
          <a:xfrm>
            <a:off x="820259" y="5308963"/>
            <a:ext cx="60983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Y </a:t>
            </a:r>
            <a:r>
              <a:rPr lang="en-US" dirty="0" err="1">
                <a:solidFill>
                  <a:schemeClr val="bg1"/>
                </a:solidFill>
              </a:rPr>
              <a:t>resolverla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DDDDF713-8597-4796-899B-5EA9DBD4C34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0039" t="74912" r="39884" b="19700"/>
          <a:stretch/>
        </p:blipFill>
        <p:spPr>
          <a:xfrm>
            <a:off x="3608527" y="5898114"/>
            <a:ext cx="4283613" cy="64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61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583B82D-D3EA-4ED9-82DB-2C983DD7484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ES" dirty="0">
                    <a:solidFill>
                      <a:schemeClr val="bg1"/>
                    </a:solidFill>
                  </a:rPr>
                  <a:t>Las razones como “x de cada 100” pueden expresarse en forma de fracción con denominador 100, esto es </a:t>
                </a:r>
              </a:p>
              <a:p>
                <a:pPr/>
                <a:r>
                  <a:rPr lang="es-ES" dirty="0">
                    <a:solidFill>
                      <a:schemeClr val="bg1"/>
                    </a:solidFill>
                  </a:rPr>
                  <a:t>       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s-MX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s-ES" dirty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es-ES" dirty="0">
                    <a:solidFill>
                      <a:schemeClr val="bg1"/>
                    </a:solidFill>
                  </a:rPr>
                  <a:t> en su fracción equivalente simplificada, como un número con punto decimal o bien usando el símbolo % que se lee “por ciento”. Por ejemplo: </a:t>
                </a:r>
              </a:p>
              <a:p>
                <a:pPr marL="0" indent="0">
                  <a:buNone/>
                </a:pPr>
                <a:endParaRPr lang="es-ES" dirty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es-ES" dirty="0">
                    <a:solidFill>
                      <a:schemeClr val="bg1"/>
                    </a:solidFill>
                  </a:rPr>
                  <a:t> 36%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num>
                      <m:den>
                        <m:r>
                          <a:rPr lang="es-MX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s-ES" dirty="0">
                    <a:solidFill>
                      <a:schemeClr val="bg1"/>
                    </a:solidFill>
                  </a:rPr>
                  <a:t>= 0.36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583B82D-D3EA-4ED9-82DB-2C983DD7484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15" t="-2369" r="-15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3291009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17</TotalTime>
  <Words>104</Words>
  <Application>Microsoft Office PowerPoint</Application>
  <PresentationFormat>Panorámica</PresentationFormat>
  <Paragraphs>11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Trebuchet MS</vt:lpstr>
      <vt:lpstr>Berlín</vt:lpstr>
      <vt:lpstr>Matemáticas 2°A</vt:lpstr>
      <vt:lpstr>PORCENTAJE.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Matematicas 2°B</dc:title>
  <dc:creator>Brenda Lizbeth Rugerio Cortes</dc:creator>
  <cp:lastModifiedBy>Brenda Lizbeth Rugerio Cortes</cp:lastModifiedBy>
  <cp:revision>3</cp:revision>
  <dcterms:created xsi:type="dcterms:W3CDTF">2022-01-12T11:06:51Z</dcterms:created>
  <dcterms:modified xsi:type="dcterms:W3CDTF">2022-01-12T11:37:19Z</dcterms:modified>
</cp:coreProperties>
</file>