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8:38:40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8:51:55.4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8:51:57.0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46 24575,'299'-12'0,"-112"1"0,690-12 0,1 47 0,-868-24 0,493 24 0,-493-24-83,-1 1 0,1 0 0,-1 1-1,0 0 1,16 6 0,-14-5-783,-1 0-5960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8:51:57.8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31 24575,'5'1'0,"0"0"0,0 0 0,0-1 0,0 0 0,0 0 0,0 0 0,0 0 0,7-2 0,10 1 0,883-16 0,314 3 0,-757 43 0,-449-27-151,1-1-1,-1 0 0,1-1 0,-1 0 1,1-1-1,-1-1 0,0 0 1,16-5-1,-13 2-6674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3T20:59:58.200"/>
    </inkml:context>
    <inkml:brush xml:id="br0">
      <inkml:brushProperty name="width" value="0.3" units="cm"/>
      <inkml:brushProperty name="height" value="0.6" units="cm"/>
      <inkml:brushProperty name="color" value="#A2D762"/>
      <inkml:brushProperty name="tip" value="rectangle"/>
      <inkml:brushProperty name="rasterOp" value="maskPen"/>
      <inkml:brushProperty name="ignorePressure" value="1"/>
    </inkml:brush>
  </inkml:definitions>
  <inkml:trace contextRef="#ctx0" brushRef="#br0">348 1454,'483'0,"-480"0,0 0,0 1,0-1,0 0,0-1,1 1,-1 0,0-1,0 0,-1 0,1 0,0 0,0 0,0 0,-1-1,1 1,0-1,-1 0,0 0,1 0,-1 0,0 0,0-1,0 1,0 0,0-1,-1 0,1 1,-1-1,0 0,0 0,0 0,0 0,0 0,-1 0,1 0,-1 0,0 0,0 0,0-4,2-50,-3 1,-3 0,-13-77,15 122,0 1,-1-1,0 1,-1 0,0 0,-1 1,1-1,-2 1,1 0,-11-12,11 15,-1 1,1 0,-1 0,0 1,-1 0,1 0,-1 0,1 1,-1 0,0 0,-1 1,1 0,0 0,0 1,-12-2,-6 3,0 1,0 0,0 2,0 1,0 1,1 1,-29 11,22-7,0-2,0 0,-62 5,49-13,25 0,0 0,1 1,-33 6,46-6,-1 1,1-1,1 1,-1 0,0 1,0-1,1 1,-1 0,1 0,0 0,0 1,0-1,0 1,1 0,0 0,-1 0,-3 9,-6 13,1 1,1 0,1 1,2 0,1 0,1 1,2-1,0 1,2 0,2 1,3 37,-3-63,0 1,1 0,0 0,0-1,0 1,1-1,-1 1,1-1,0 1,0-1,1 0,-1 0,1 0,0 0,0-1,1 1,-1-1,5 5,-1-5,-1 1,1-1,-1-1,1 1,0-1,0 0,0 0,1-1,-1 0,0-1,10 1,314-8,-327 7,0 0,-1 0,1-1,0 0,0 1,0-1,-1-1,1 1,0 0,-1-1,1 0,-1 0,0 0,0 0,0-1,0 1,0-1,0 1,0-1,1-4,0 1,-1 0,-1-1,1 1,-1-1,0 0,-1 1,0-1,0 0,0 0,-1-9,-4-200,-1 64,5 131,-2 0,0 0,-1 0,-1 0,-1 1,-1 0,-1 0,-1 0,0 1,-14-22,16 31,0 1,0 0,-1 0,-1 0,1 1,-1 0,0 1,-1 0,0 0,0 1,-1 0,0 0,0 1,0 0,0 1,-1 1,1-1,-1 2,0-1,-19-1,10 3,9 1,-1 0,0-1,0-1,1 0,-1 0,-13-6,21 6,0 0,0 0,1-1,-1 1,1-1,0 0,0 0,0 0,0 0,0-1,1 1,-1-1,1 1,0-1,0 0,0 0,1 0,-1 0,1 0,0-1,0-4,-5-30,3 0,1 0,2-1,5-41,-1-31,-5 76,0 19,1 1,0 0,1 0,4-23,-4 35,-1 1,1-1,1 1,-1 0,0-1,1 1,-1 0,1 0,0 0,0 0,1 0,-1 1,0-1,1 1,-1-1,1 1,0 0,0 0,0 0,0 0,0 1,1-1,-1 1,0 0,6-1,20-2,0 1,0 2,0 1,44 5,15 1,-77-6,10-1,0 2,0 0,0 2,0 0,34 10,-8 3,-26-10,0 1,0 1,-1 0,26 17,-40-22,-1 1,0 0,0 1,0-1,0 1,-1 0,0 0,0 1,0-1,-1 1,0 0,0 0,0 0,0 0,-1 0,0 0,-1 1,0-1,1 8,1 14,-1 0,-2 1,0-1,-2 0,-2 1,0-1,-2-1,-12 39,17-63,0 1,-1-1,1 0,-1 0,0 0,1 0,-1 0,-1 0,1 0,0-1,-1 1,1-1,-1 0,0 1,0-1,0-1,0 1,0 0,0-1,0 1,-1-1,1 0,0 0,-1 0,1-1,-1 1,1-1,-1 0,1 0,-1 0,1 0,-1 0,1-1,-1 0,1 0,0 0,-7-2,0-2,-1 0,0 0,1-1,0-1,0 1,1-1,0-1,0 0,-15-18,-9-28,27 41,-1 1,0 0,-1 0,-15-17,20 27,1-1,-1 1,0 0,0 0,0 0,0 0,0 0,0 1,0-1,-1 1,1 0,0 0,-1 0,1 1,-1-1,1 1,-1 0,0 0,1 0,-1 0,1 0,-7 2,3 0,0-1,1 1,-1 0,1 0,0 1,0 0,0 0,0 0,0 1,1 0,-1 0,1 0,0 1,0-1,1 1,0 0,-1 1,2-1,-1 1,1 0,-1 0,2 0,-1 0,1 1,0-1,0 1,0-1,1 1,0-1,1 1,0 0,0 0,0-1,0 1,1 0,2 8,3 18,1 1,1-1,2 0,2-1,1-1,1 0,1 0,2-1,1-1,42 51,-40-61,0-1,26 18,-27-23,-1 1,29 31,-41-38,0 0,-1 0,0 1,0-1,-1 1,0 0,-1 1,1-1,-2 1,4 17,-2 7,-1 1,-4 66,-1-65,2-1,6 59,1-60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9:07:59.341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1 102 24575,'0'-11'0,"5"-10"0,9-2 0,7-2 0,0 3-8191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9:08:07.022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1 104 24575,'29'-10'0,"46"-10"0,1 3 0,90-8 0,159 3 0,244 13 0,-323 8 0,213 7-1365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9:08:15.576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2271 421 24575,'-1'5'0,"-1"1"0,1-1 0,-1 0 0,0 0 0,0 0 0,0 0 0,-5 6 0,-3 9 0,-1 8 0,-1-1 0,-1-1 0,-2 0 0,-1-1 0,0-1 0,-2 0 0,-21 21 0,-2-3 0,-1-2 0,-3-3 0,-1-1 0,-77 46 0,111-74 0,0-1 0,0 0 0,-1-1 0,1 0 0,-2-1 0,1-1 0,0 0 0,-1 0 0,0-2 0,-25 3 0,-11-6 0,1-1 0,0-3 0,0-2 0,1-3 0,0-1 0,0-2 0,-82-36 0,65 18 0,1-3 0,2-2 0,1-4 0,-94-79 0,-180-198 0,318 299 0,-3-2 0,7 6 0,0 1 0,0 0 0,-2 1 0,1 0 0,-31-17 0,44 31 0,0 0 0,1 0 0,-1-1 0,1 1 0,-1 0 0,1 0 0,0 0 0,0 0 0,-1 0 0,1 0 0,1 0 0,-1 0 0,0 0 0,0 0 0,1 0 0,0 2 0,6 45 0,-5-43 0,0-1 0,0 0 0,1 0 0,-1 0 0,1 0 0,0-1 0,0 1 0,1-1 0,-1 1 0,1-1 0,0-1 0,0 1 0,1 0 0,-1-1 0,1 0 0,-1 0 0,1 0 0,0-1 0,0 1 0,0-1 0,0 0 0,1-1 0,5 2 0,-6-2 0,-1 0 0,1-1 0,-1 1 0,1-1 0,-1 0 0,1 0 0,0-1 0,-1 1 0,1-1 0,-1 0 0,0 0 0,1-1 0,-1 1 0,0-1 0,0 0 0,1 0 0,-1 0 0,-1-1 0,1 0 0,0 1 0,-1-1 0,1 0 0,-1-1 0,0 1 0,0-1 0,0 1 0,-1-1 0,4-5 0,-2 1 0,-1 0 0,1 0 0,-1 0 0,-1-1 0,0 1 0,0-1 0,0 1 0,-1-1 0,-1 0 0,1 0 0,-1 1 0,-1-1 0,0 0 0,0 1 0,-1-1 0,0 1 0,0-1 0,-1 1 0,-5-14 0,5 17 0,0-1 0,-1 1 0,1 0 0,-1 0 0,0 0 0,0 0 0,-1 1 0,1 0 0,-1-1 0,0 2 0,0-1 0,0 0 0,-1 1 0,1 0 0,-1 1 0,0-1 0,0 1 0,0 0 0,0 0 0,0 1 0,0 0 0,0 0 0,-1 0 0,1 1 0,0 0 0,-1 0 0,-10 2 0,9 0 0,0-1 0,-1 2 0,1-1 0,1 1 0,-1 0 0,0 1 0,1 0 0,-1 0 0,1 1 0,0-1 0,1 2 0,-1-1 0,1 1 0,0 0 0,1 0 0,-1 0 0,1 1 0,0 0 0,1 0 0,-5 9 0,3-4 0,1 0 0,0 0 0,1 0 0,1 0 0,0 1 0,0-1 0,1 1 0,1 0 0,0-1 0,1 1 0,0 0 0,4 23 0,-4-34 0,0 0 0,1 0 0,-1 1 0,1-1 0,-1 0 0,1 0 0,0 0 0,0 0 0,0 0 0,0 0 0,0 0 0,1 0 0,-1 0 0,0-1 0,1 1 0,-1 0 0,1-1 0,0 1 0,-1-1 0,1 0 0,4 2 0,-5-2 0,1-1 0,0 0 0,-1 0 0,1 0 0,0 0 0,-1 0 0,1-1 0,0 1 0,-1 0 0,1-1 0,-1 1 0,1-1 0,-1 0 0,1 1 0,-1-1 0,1 0 0,-1 0 0,0 0 0,1 0 0,-1 0 0,0 0 0,0 0 0,0-1 0,0 1 0,0 0 0,0-1 0,0 1 0,0-1 0,1-2 0,2-4 0,0 0 0,0-1 0,-1 0 0,0 1 0,0-1 0,-1 0 0,0-1 0,-1 1 0,0 0 0,0 0 0,-1-1 0,0 1 0,-1 0 0,0-1 0,0 1 0,-1 0 0,-5-15 0,5 19 0,0 0 0,0 0 0,0 0 0,0 1 0,-1-1 0,0 1 0,0 0 0,0 0 0,0 0 0,-1 0 0,1 0 0,-1 1 0,0-1 0,0 1 0,-1 0 0,1 1 0,0-1 0,-1 1 0,0 0 0,0 0 0,1 0 0,-1 0 0,0 1 0,0 0 0,-1 0 0,1 0 0,0 1 0,0 0 0,0 0 0,0 0 0,0 0 0,-9 3 0,11-3 0,-1 0 0,1 1 0,0 0 0,0-1 0,0 1 0,1 0 0,-1 0 0,0 1 0,0-1 0,0 0 0,1 1 0,-1 0 0,1 0 0,-1 0 0,1 0 0,0 0 0,0 0 0,0 0 0,0 1 0,0-1 0,0 1 0,0-1 0,1 1 0,0 0 0,-1 0 0,1 0 0,0 0 0,0-1 0,1 1 0,-1 1 0,1-1 0,-1 0 0,1 0 0,0 6 0,1-4 0,0 0 0,0 1 0,1-1 0,-1 0 0,1 0 0,0 1 0,1-1 0,-1-1 0,1 1 0,0 0 0,0-1 0,1 1 0,-1-1 0,1 0 0,0 0 0,0-1 0,0 1 0,9 5 0,-3-4 0,0-1 0,-1 0 0,2 0 0,-1-1 0,0 0 0,1-1 0,-1 0 0,1-1 0,0 0 0,0-1 0,-1 0 0,1 0 0,0-2 0,0 1 0,-1-1 0,1 0 0,-1-1 0,0-1 0,0 1 0,0-2 0,0 1 0,-1-1 0,1-1 0,16-12 0,-23 15 0,0 1 0,-1-1 0,1 0 0,0 0 0,-1 0 0,0 0 0,0-1 0,0 1 0,0-1 0,0 1 0,-1-1 0,1 1 0,-1-1 0,0 0 0,0 0 0,0 0 0,-1 0 0,0 0 0,1 0 0,-1 1 0,-1-1 0,1 0 0,0 0 0,-1 0 0,0 0 0,0 0 0,0 0 0,0 1 0,-1-1 0,1 0 0,-1 1 0,0 0 0,0-1 0,-1 1 0,1 0 0,-1 0 0,1 0 0,-1 0 0,0 0 0,0 1 0,0-1 0,0 1 0,0 0 0,-1 0 0,1 0 0,-1 1 0,0-1 0,-6-1 0,0 1 0,1 1 0,-1 1 0,1 0 0,-1 0 0,1 1 0,-1 0 0,1 1 0,0 0 0,0 0 0,-1 1 0,1 0 0,1 1 0,-1 0 0,1 0 0,-1 1 0,1 0 0,0 1 0,1-1 0,-14 14 0,15-13 0,1-1 0,-1 1 0,1 0 0,1 0 0,-1 1 0,1-1 0,0 1 0,0 0 0,1 0 0,0 1 0,1-1 0,-1 1 0,1-1 0,1 1 0,-1 0 0,1 0 0,1-1 0,-1 1 0,1 0 0,1 0 0,-1 0 0,2 0 0,-1-1 0,4 12 0,-3-15 0,0 1 0,0-1 0,1 0 0,-1 0 0,1 0 0,0 0 0,1-1 0,-1 1 0,1-1 0,-1 0 0,1 0 0,0 0 0,0 0 0,0-1 0,0 0 0,1 1 0,-1-1 0,1-1 0,-1 1 0,1-1 0,0 0 0,-1 0 0,1 0 0,0-1 0,0 1 0,0-1 0,0 0 0,-1-1 0,1 1 0,5-2 0,-1 1 0,-1 0 0,0-1 0,0 0 0,-1 0 0,1-1 0,0 1 0,-1-2 0,1 1 0,-1-1 0,0 0 0,0-1 0,-1 0 0,1 0 0,-1 0 0,0-1 0,0 0 0,5-8 0,-7 8 0,-1 0 0,0 0 0,0-1 0,-1 1 0,0-1 0,0 0 0,-1 0 0,0 0 0,0 0 0,0 0 0,-1 0 0,0 0 0,-1 0 0,1 1 0,-4-14 0,3 18 0,1-1 0,-1 0 0,-1 0 0,1 0 0,0 1 0,-1-1 0,0 1 0,1-1 0,-1 1 0,0-1 0,0 1 0,0 0 0,0 0 0,-1 0 0,1 0 0,-1 1 0,1-1 0,-1 0 0,0 1 0,1 0 0,-1 0 0,0 0 0,0 0 0,0 0 0,0 0 0,0 1 0,0-1 0,0 1 0,0 0 0,0 0 0,0 0 0,0 1 0,0-1 0,0 0 0,0 1 0,1 0 0,-1 0 0,-5 2 0,0 0 0,0 1 0,0 0 0,0 0 0,0 1 0,1-1 0,0 2 0,0-1 0,0 1 0,1 0 0,-1 1 0,2 0 0,-1 0 0,1 0 0,0 0 0,0 1 0,1 0 0,0 0 0,0 0 0,1 0 0,0 1 0,-3 14 0,5-17 0,-1 0 0,1 0 0,0 0 0,1 0 0,-1 0 0,1 0 0,0 0 0,1 0 0,0 0 0,0 0 0,0 0 0,0 0 0,1-1 0,0 1 0,0 0 0,1-1 0,0 0 0,0 1 0,0-1 0,0 0 0,1 0 0,0-1 0,0 1 0,0-1 0,0 0 0,1 0 0,0 0 0,0-1 0,0 0 0,0 0 0,0 0 0,1 0 0,6 2 0,-7-3 0,-1-1 0,0 0 0,1 0 0,0 0 0,-1 0 0,1-1 0,-1 1 0,1-1 0,0-1 0,-1 1 0,1 0 0,0-1 0,-1 0 0,1 0 0,-1-1 0,1 1 0,5-4 0,-4 1 0,0 0 0,0 0 0,0 0 0,-1-1 0,0 0 0,0 0 0,0 0 0,-1 0 0,0-1 0,6-10 0,-3 2 0,0 1 0,-1-2 0,-1 1 0,0-1 0,-1 1 0,0-1 0,-1 0 0,-1-1 0,-1 1 0,0-16 0,-2 19 0,-1 0 0,0 0 0,-1 0 0,-1 0 0,0 0 0,0 0 0,-1 1 0,-1 0 0,0 0 0,0 1 0,-1-1 0,-1 1 0,0 1 0,0-1 0,0 1 0,-1 1 0,-1 0 0,1 0 0,-1 1 0,-13-8 0,15 11 0,1-1 0,-1 1 0,0 0 0,-1 1 0,1 0 0,-1 0 0,1 0 0,-1 2 0,0-1 0,0 1 0,1 0 0,-1 0 0,0 1 0,0 1 0,0 0 0,0 0 0,0 0 0,0 1 0,1 0 0,-1 1 0,1 0 0,0 0 0,0 1 0,0 0 0,0 1 0,0-1 0,1 2 0,-11 8 0,14-10 0,0 1 0,0-1 0,1 1 0,-1 0 0,1 0 0,0 0 0,0 0 0,1 1 0,0-1 0,0 1 0,0-1 0,0 1 0,1 0 0,0 0 0,0 0 0,1 0 0,-1 10 0,2-13 0,-1 0 0,1 1 0,-1-1 0,1 0 0,0 0 0,0 0 0,0 0 0,0 0 0,1 0 0,-1-1 0,1 1 0,0 0 0,-1-1 0,1 1 0,0-1 0,1 1 0,-1-1 0,0 0 0,1 0 0,-1 0 0,1 0 0,0-1 0,0 1 0,-1-1 0,1 1 0,0-1 0,0 0 0,0 0 0,0-1 0,1 1 0,-1 0 0,0-1 0,0 0 0,4 0 0,-2 0 11,-1 0 0,1 0 0,-1-1 0,1 0 0,-1 1 0,0-2-1,1 1 1,-1 0 0,0-1 0,7-3 0,-10 4-48,0 1 0,0-1 0,0 0-1,0 0 1,1 0 0,-1 1 0,0-1 0,-1 0 0,1 0 0,0 0 0,0-1-1,0 1 1,-1 0 0,1 0 0,0 0 0,-1 0 0,1-1 0,-1 1 0,0 0-1,1-1 1,-1 1 0,0 0 0,0-1 0,0 1 0,0 0 0,0-1 0,0 1-1,0 0 1,0-1 0,0 1 0,-1 0 0,1-1 0,-1 1 0,1 0 0,-1 0-1,1 0 1,-1-1 0,0 1 0,-1-1 0,-8-13-6789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9:08:17.292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21 372 24575,'0'0'0,"0"0"0,4 14 0,3 12 0,0-2 0,2 1 0,15 31 0,-17-45 0,0 1 0,0-1 0,1 0 0,1 0 0,0-1 0,0-1 0,1 1 0,16 11 0,-14-12 0,1 0 0,0-1 0,0-1 0,1 0 0,0-1 0,0-1 0,1 0 0,21 5 0,-30-9 0,0 0 0,0 0 0,1-1 0,-1 0 0,0 0 0,0 0 0,0-1 0,0 0 0,0 0 0,0-1 0,0 1 0,-1-1 0,1-1 0,0 1 0,-1-1 0,0 0 0,1 0 0,-1 0 0,0-1 0,-1 0 0,1 0 0,-1 0 0,8-9 0,-9 8 0,1 0 0,-1 0 0,0 0 0,-1-1 0,1 1 0,-1-1 0,0 0 0,-1 0 0,1 0 0,-1 1 0,0-2 0,0 1 0,-1 0 0,0-8 0,-1 10 0,1 0 0,0 1 0,-1-1 0,0 1 0,0-1 0,0 1 0,0-1 0,-1 1 0,1 0 0,-1 0 0,0 0 0,0 0 0,0 0 0,0 0 0,0 0 0,-1 1 0,1-1 0,-1 1 0,0-1 0,0 1 0,0 0 0,0 0 0,0 0 0,0 1 0,-7-3 0,-7 0 0,20 5 0,-2-1 0,0 0 0,1 0 0,-1 0 0,0 0 0,0-1 0,0 1 0,0 0 0,1-1 0,-1 1 0,0-1 0,0 1 0,0-1 0,0 1 0,0-1 0,0 0 0,0 0 0,-1 1 0,1-1 0,0 0 0,0 0 0,0 0 0,-1 0 0,1 0 0,-1 0 0,1 0 0,-1 0 0,1 0 0,-1 0 0,1-1 0,-1-1 0,1 1 0,-1-1 0,1 0 0,-1 1 0,0-1 0,0 0 0,0 0 0,0 1 0,0-1 0,-1 0 0,1 1 0,-1-1 0,0 0 0,0 1 0,0-1 0,0 1 0,0-1 0,0 1 0,-1-1 0,1 1 0,-1 0 0,0 0 0,0 0 0,1 0 0,-1 0 0,-1 0 0,1 1 0,0-1 0,0 0 0,-1 1 0,1 0 0,0 0 0,-1-1 0,-4 0 0,-3-2 0,0 0 0,-1 0 0,0 1 0,0 1 0,0 0 0,-21-2 0,26 5 0,0 0 0,0 0 0,0 1 0,0 0 0,1 0 0,-10 4 0,4-2 0,8-5 0,16-18 0,-2-1 0,0 0 0,-1 0 0,-1-1 0,-1 0 0,-1-1 0,7-36 0,-13 51 0,-1 1 0,1-1 0,-1 0 0,0 0 0,-1 0 0,1 0 0,-1 0 0,-1 0 0,1 0 0,-1 1 0,0-1 0,-5-9 0,4 11 0,0 1 0,-1 0 0,1-1 0,-1 1 0,0 0 0,0 1 0,0-1 0,0 1 0,-1 0 0,1 0 0,-1 0 0,0 0 0,0 1 0,0 0 0,0 0 0,0 0 0,-11-1 0,7 1 0,0 1 0,0 0 0,0 1 0,0 0 0,0 1 0,0 0 0,0 0 0,1 1 0,-1 0 0,0 0 0,1 1 0,0 0 0,-1 1 0,1 0 0,0 0 0,1 0 0,-9 8 0,12-10 0,0 1 0,1 0 0,-1 0 0,1 0 0,0 1 0,0-1 0,0 1 0,0 0 0,1 0 0,-1 0 0,1 0 0,0 0 0,0 0 0,1 1 0,-1-1 0,1 0 0,0 1 0,0-1 0,1 1 0,-1 0 0,1-1 0,0 1 0,0 0 0,1-1 0,-1 1 0,1-1 0,0 1 0,0-1 0,1 1 0,-1-1 0,1 0 0,0 1 0,0-1 0,3 4 0,-2-3 0,0-1 0,0 1 0,1-1 0,-1 0 0,1 0 0,0-1 0,0 1 0,0-1 0,0 0 0,1 0 0,-1 0 0,1 0 0,0-1 0,0 0 0,0 0 0,0 0 0,0-1 0,0 0 0,1 0 0,5 1 0,0-2 0,0 0 0,0 0 0,0-1 0,0 0 0,0-1 0,0 0 0,0-1 0,16-6 0,-6 3-1365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9:14:32.551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0 0 24575,'0'0'0,"0"0"0,0 0 0,0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9:14:36.083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3468 459 24575,'0'0'0,"0"0"0,0 0 0,0 0 0,0 0 0,0 0 0,0 0 0,0 0 0,0 0 0,0 0 0,0 0 0,0 0 0,0 0 0,0 0 0,-10 5 0,-25 17 0,0 0 0,2 2 0,1 2 0,-35 35 0,-68 53 0,94-86 0,0-2 0,-2-1 0,-1-2 0,0-2 0,-81 25 0,103-39 0,-1-2 0,0 0 0,0-2 0,-1 0 0,1-2 0,0 0 0,-1-2 0,1 0 0,0-2 0,-1 0 0,1-2 0,1-1 0,-1 0 0,1-2 0,0 0 0,1-2 0,0 0 0,0-1 0,1-1 0,1-1 0,0-1 0,1-1 0,0 0 0,-18-22 0,33 34 0,-20-21 0,1-2 0,1 0 0,1-1 0,-30-56 0,29 38 0,-34-74 0,46 96 0,5 15 0,1 1 0,0-1 0,1 0 0,-1 0 0,2 0 0,-1 0 0,0-13 0,1 17 0,1 1 0,-1-1 0,0 0 0,0 1 0,0-1 0,0 1 0,-1-1 0,-2-3 0,2 3 0,0-1 0,0 1 0,1 0 0,-1-1 0,1 1 0,0-1 0,0-4 0,-12-53 0,10 52 0,0-1 0,1 0 0,0 0 0,0-17 0,1 24 0,1 0 0,-1 0 0,0 0 0,0 0 0,0 0 0,0 0 0,-1 0 0,-2-5 0,2 5 0,0 1 0,1-1 0,-1 0 0,1 0 0,0 0 0,0 0 0,0 0 0,0 0 0,1-8 0,-25 184 0,21-148 0,-1-1 0,-1 0 0,-1 0 0,-1 0 0,-1-1 0,-1 0 0,0-1 0,-2 0 0,-23 30 0,4-11 0,-2-1 0,-1-2 0,-59 50 0,80-76 0,-1-1 0,0 0 0,-1 0 0,0-2 0,-1 0 0,0 0 0,0-2 0,0 0 0,-1-1 0,0 0 0,0-2 0,0 0 0,0 0 0,-24-1 0,18-3 0,0-1 0,0-1 0,0-1 0,1-1 0,-1 0 0,1-2 0,0-1 0,1-1 0,0 0 0,-25-16 0,10 0 0,1-1 0,0-2 0,-55-58 0,20 17 0,-40-48 0,-4 2 0,104 104 0,5 6 0,0 0 0,0 0 0,0 0 0,1-1 0,0 1 0,0-1 0,-4-11 0,-53 13 0,52 4 0,1 0 0,0 0 0,-1 0 0,1 1 0,0 0 0,0 1 0,0 0 0,0 0 0,0 1 0,0 0 0,0 0 0,1 1 0,0 0 0,-1 0 0,1 0 0,1 1 0,-1 0 0,1 1 0,0 0 0,0 0 0,1 0 0,-1 0 0,1 1 0,1 0 0,-1 0 0,1 0 0,1 1 0,-1-1 0,1 1 0,0 0 0,-2 13 0,3-14 0,1 1 0,0 0 0,1 0 0,0 0 0,0 0 0,1-1 0,1 10 0,-2-16 0,0 1 0,0 0 0,0 0 0,1 0 0,-1 0 0,1-1 0,-1 1 0,1 0 0,0 0 0,-1-1 0,1 1 0,0 0 0,0-1 0,0 1 0,0-1 0,1 1 0,-1-1 0,0 0 0,1 1 0,-1-1 0,0 0 0,1 0 0,0 0 0,-1 0 0,1 0 0,0 0 0,-1-1 0,1 1 0,0-1 0,0 1 0,-1-1 0,1 1 0,0-1 0,3 0 0,-2-1 0,0 1 0,-1-1 0,1 0 0,-1-1 0,1 1 0,-1 0 0,1-1 0,-1 1 0,0-1 0,0 0 0,0 0 0,0 1 0,0-2 0,0 1 0,0 0 0,-1 0 0,1 0 0,-1-1 0,1 1 0,-1-1 0,0 1 0,0-1 0,0 0 0,0 1 0,-1-1 0,1-5 0,2-8 0,-1 1 0,0-1 0,-1-19 0,-1 24 0,-1 0 0,0 0 0,0 0 0,-1 0 0,-1 0 0,0 1 0,0-1 0,-1 1 0,0 0 0,-1 0 0,-6-10 0,8 15 0,0 1 0,0-1 0,-1 1 0,0 0 0,1 0 0,-1 0 0,-1 1 0,1-1 0,-1 1 0,1 0 0,-1 0 0,0 1 0,0-1 0,0 1 0,0 0 0,0 0 0,-1 1 0,1 0 0,-1 0 0,1 0 0,-1 0 0,1 1 0,-11 1 0,7 0 0,0 0 0,0 1 0,0 1 0,0 0 0,0 0 0,1 0 0,-1 1 0,1 1 0,0-1 0,0 1 0,1 0 0,0 1 0,0 0 0,0 0 0,0 1 0,1 0 0,0 0 0,1 0 0,-1 1 0,1-1 0,-5 13 0,7-14 0,0 1 0,0 0 0,1 0 0,-1 0 0,2 0 0,-1 1 0,1-1 0,0 0 0,1 1 0,-1-1 0,1 1 0,1-1 0,0 0 0,0 1 0,0-1 0,1 0 0,0 1 0,0-1 0,1-1 0,0 1 0,0 0 0,1 0 0,0-1 0,0 0 0,0 0 0,10 11 0,-11-14 0,0 0 0,1 0 0,-1-1 0,0 1 0,1-1 0,-1 1 0,1-1 0,0 0 0,0-1 0,0 1 0,0-1 0,0 1 0,0-1 0,0 0 0,1-1 0,-1 1 0,0-1 0,0 0 0,1 0 0,-1 0 0,0-1 0,0 1 0,1-1 0,-1 0 0,0 0 0,0 0 0,0-1 0,0 0 0,0 0 0,0 0 0,3-2 0,-1 0 0,-1 0 0,0 0 0,1 0 0,-2-1 0,1 0 0,0 0 0,-1 0 0,0 0 0,0-1 0,-1 1 0,1-1 0,-1 0 0,0 0 0,-1-1 0,0 1 0,0 0 0,0-1 0,-1 0 0,1-7 0,-1 6 0,-1 0 0,0-1 0,-1 1 0,0-1 0,-1 1 0,0 0 0,0-1 0,0 1 0,-1 0 0,0 1 0,-6-11 0,7 15 0,1 1 0,-1 0 0,0-1 0,1 1 0,-1 0 0,0 0 0,0 0 0,-1 0 0,1 1 0,0-1 0,-1 0 0,1 1 0,0 0 0,-1 0 0,0-1 0,1 2 0,-1-1 0,0 0 0,0 0 0,1 1 0,-1-1 0,0 1 0,0 0 0,0 0 0,1 0 0,-1 0 0,0 1 0,0-1 0,0 1 0,1 0 0,-1 0 0,0-1 0,1 2 0,-1-1 0,1 0 0,-1 0 0,-2 3 0,3-2 0,-1 0 0,0 0 0,1 1 0,-1-1 0,1 1 0,0-1 0,0 1 0,0 0 0,0 0 0,0 0 0,1 0 0,-3 7 0,3-9 0,1 0 0,-1 0 0,1 0 0,0 0 0,-1 0 0,1 0 0,0 1 0,0-1 0,-1 0 0,1 0 0,0 0 0,0 0 0,0 1 0,1-1 0,-1 0 0,0 0 0,0 0 0,1 0 0,-1 0 0,1 1 0,-1-1 0,1 0 0,-1 0 0,1 0 0,-1 0 0,1 0 0,0-1 0,0 1 0,-1 0 0,1 0 0,0 0 0,0-1 0,0 1 0,0 0 0,0-1 0,0 1 0,0-1 0,0 1 0,0-1 0,0 1 0,0-1 0,2 0 0,-2 0 7,0 0-1,0 0 1,0 0-1,0 0 1,0 0-1,0 0 0,1-1 1,-1 1-1,0-1 1,0 1-1,0 0 1,0-1-1,0 0 1,-1 1-1,1-1 0,0 0 1,0 1-1,0-1 1,1-1-1,12-8-1500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8:38:43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1222 0 24575,'0'0'0,"-62"2"0,1 3 0,0 3 0,-76 18 0,-170 68 0,254-74 0,0 2 0,1 3 0,2 2 0,0 2 0,-46 36 0,74-49 0,2 1 0,0 1 0,1 1 0,1 0 0,0 2 0,2 0 0,0 0 0,2 2 0,0 0 0,1 0 0,2 2 0,0-1 0,-6 27 0,14-38 0,0-1 0,1 1 0,1 0 0,0 0 0,1 0 0,0-1 0,1 1 0,0 0 0,1 0 0,5 18 0,-1-13 0,1 1 0,1-1 0,0-1 0,1 0 0,1 0 0,15 19 0,11 7 0,2-1 0,2-2 0,80 63 0,147 102 0,203 177 0,-445-360 0,-1 2 0,-2 1 0,0 0 0,20 33 0,-35-47 0,-1 0 0,0 1 0,-1-1 0,-1 1 0,0 1 0,0-1 0,-1 0 0,-1 1 0,0 0 0,0-1 0,-2 1 0,1 0 0,-4 22 0,0-16 0,-1 0 0,0 0 0,-2-1 0,0 1 0,-2-1 0,0-1 0,0 0 0,-2 0 0,0 0 0,-1-1 0,0-1 0,-2 0 0,0 0 0,0-2 0,-1 1 0,-1-2 0,-29 21 0,19-17 0,-1-2 0,0 0 0,0-1 0,-2-2 0,1-1 0,-1 0 0,-1-3 0,0 0 0,0-2 0,0-1 0,-33 0 0,16-4 0,0-2 0,-91-15 0,113 12 0,1-1 0,0-1 0,0-1 0,1-1 0,0-1 0,1-1 0,-33-21 0,44 24 0,0-1 0,0 0 0,1-1 0,0 1 0,1-2 0,0 1 0,1-1 0,0-1 0,0 1 0,1-1 0,1 0 0,0 0 0,1-1 0,0 1 0,1-1 0,0 0 0,1 0 0,0 0 0,1-1 0,2-23 0,0 11 0,2 0 0,1 0 0,1 0 0,1 0 0,2 1 0,0 0 0,2 0 0,0 1 0,21-35 0,19-18 0,3 2 0,101-108 0,148-117 0,-228 232 0,99-97 0,-139 129 0,-1-3 0,48-73 0,-73 96-57,0 0 0,-1-1 1,-1 0-1,-1 0 0,0 0 0,-1 0 0,-1-1 0,-1 0 0,0 0 0,-1 1 1,-1-1-1,-1 0 0,-1 0 0,0 0 0,-1 1 0,-1-1 0,-1 1 0,0 0 0,-1 0 1,-1 0-1,0 1 0,-2 0 0,-17-26 0,17 32-6769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9:14:37.960"/>
    </inkml:context>
    <inkml:brush xml:id="br0">
      <inkml:brushProperty name="width" value="0.05" units="cm"/>
      <inkml:brushProperty name="height" value="0.05" units="cm"/>
      <inkml:brushProperty name="color" value="#FFC114"/>
    </inkml:brush>
  </inkml:definitions>
  <inkml:trace contextRef="#ctx0" brushRef="#br0">873 0 24575,'0'0'0,"0"0"0,0 0 0,-6 5 0,-27 18 0,-58 30 0,50-31 0,-39 28 0,12 1 0,2 4 0,-99 106 0,126-118 0,2 3 0,1 1 0,3 1 0,-49 99 0,63-100 0,2 0 0,2 1 0,2 1 0,2 1 0,3-1 0,2 1 0,1 1 0,3-1 0,3 1 0,1-1 0,3 1 0,2-1 0,15 57 0,-11-72 0,1 0 0,2-2 0,2 1 0,1-2 0,1 0 0,1-2 0,2 0 0,2-1 0,0-1 0,2-1 0,28 24 0,-16-19 0,1-1 0,1-3 0,2-1 0,1-2 0,0-2 0,2-1 0,81 26 0,-87-36 0,0-3 0,0-1 0,1-1 0,0-3 0,0-1 0,1-1 0,-1-3 0,0-1 0,59-11 0,-68 7 0,0-2 0,-1-1 0,-1-1 0,1-2 0,-2 0 0,1-2 0,-2-1 0,0-1 0,-1-2 0,-1 0 0,0-1 0,37-40 0,-36 27 0,-1 0 0,-2-1 0,-1-1 0,-1-1 0,-2-1 0,-2-1 0,-1 0 0,-2-1 0,-2 0 0,-1-1 0,9-80 0,-13 56 0,-3-1 0,-3 0 0,-2 0 0,-4 0 0,-2 0 0,-28-109 0,28 145 0,-2 1 0,0 1 0,-1 0 0,-2 1 0,-1 0 0,0 1 0,-2 0 0,-1 1 0,-1 1 0,0 1 0,-2 0 0,-1 2 0,-34-27 0,24 25 0,-1 2 0,0 1 0,-1 1 0,-1 2 0,-1 1 0,0 2 0,0 1 0,-2 2 0,-65-8 0,63 12 0,0 2 0,0 2 0,0 1 0,0 2 0,0 2 0,0 1 0,1 2 0,0 2 0,0 2 0,1 1 0,0 2 0,-68 35 0,34-6-1365,3 0-5461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9:15:25.912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 1 24575,'0'0'-8191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9:15:32.582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7578 552 24575,'-2'3'0,"0"0"0,0 0 0,1 0 0,-1 0 0,1 0 0,0 1 0,0-1 0,0 0 0,0 5 0,-5 11 0,-13 26 0,-1 0 0,-3-2 0,-1 0 0,-3-2 0,-1 0 0,-2-2 0,-1-1 0,-3-2 0,0-1 0,-2-2 0,-2-1 0,-1-2 0,-1-2 0,-2-2 0,0-1 0,-2-2 0,0-2 0,-2-3 0,0-1 0,-1-2 0,-68 13 0,52-20 0,-1-3 0,0-2 0,1-3 0,-1-3 0,-107-19 0,68 1 0,1-5 0,-166-65 0,211 68 0,2-3 0,-86-53 0,113 60 0,0-1 0,1-2 0,2 0 0,0-2 0,1-1 0,-26-35 0,-122-198 0,75 99 0,89 150 0,6 7 0,1 1 0,-1 0 0,0-1 0,1 0 0,-1 1 0,1-1 0,0 0 0,-1 0 0,1 1 0,0-1 0,0 0 0,0 0 0,1 0 0,-1-1 0,0 1 0,1 0 0,-1-3 0,1 62 0,-4 31 0,-5 0 0,-3-1 0,-5-1 0,-3 0 0,-35 95 0,44-156 0,0 0 0,-2-1 0,-1 0 0,-1-1 0,-1 0 0,-1-2 0,0 0 0,-2-1 0,-40 34 0,31-33 0,-1-1 0,0-2 0,-2 0 0,0-2 0,-1-2 0,-1-1 0,-39 11 0,23-12 0,-1-2 0,0-2 0,-1-2 0,1-2 0,-1-3 0,0-2 0,1-2 0,-1-3 0,1-1 0,-93-27 0,96 17 0,1-2 0,1-2 0,1-2 0,1-2 0,1-2 0,2-2 0,-68-61 0,6-9 0,-129-163 0,120 107 0,14 19 0,-33-56 0,117 169 0,12 22 0,1 0 0,-1 0 0,1 1 0,-1-1 0,1 0 0,-1 0 0,1 0 0,0 0 0,-1 0 0,1 0 0,0 0 0,0 0 0,0 1 0,-1-1 0,1 0 0,0 0 0,0 0 0,1 0 0,-1 0 0,0 0 0,0 0 0,0 0 0,1-1 0,-13 37 0,9-24 0,-22 56 0,-4-1 0,-2-1 0,-51 77 0,51-89 0,-4 4 0,-3-1 0,-3-2 0,-2-1 0,-2-3 0,-2-1 0,-2-3 0,-3-1 0,-1-4 0,-76 47 0,90-66 0,-2-2 0,0-2 0,-1-1 0,0-3 0,-2-1 0,1-2 0,-66 8 0,56-14 0,-1-1 0,-1-3 0,1-3 0,0-1 0,-98-21 0,122 17 0,-1-2 0,1-1 0,1-2 0,0-1 0,1-1 0,1-1 0,0-1 0,0-2 0,2-1 0,1-1 0,0 0 0,-35-42 0,30 27 0,2-2 0,2-1 0,1 0 0,2-2 0,1-1 0,3 0 0,1-2 0,-13-51 0,15 38 0,1-2 0,-9-91 0,13 88 0,-2-11 0,12 66 0,-1 1 0,0 0 0,0 0 0,-1 0 0,1 0 0,-5-8 0,4 8 0,0-1 0,0 1 0,0 0 0,1-1 0,0 0 0,-1-9 0,1 6 0,0 0 0,-1 0 0,1 0 0,-7-18 0,-3-14 0,10 39 0,-1 0 0,1 1 0,0-1 0,-1 0 0,1 1 0,-1-1 0,1 1 0,-1-1 0,0 1 0,0 0 0,0 0 0,1-1 0,-1 1 0,0 1 0,-4-2 0,-32-13 0,38 15 0,-8-1 0,0-1 0,0 1 0,-1 1 0,1-1 0,0 1 0,0 1 0,-1 0 0,1 0 0,0 0 0,0 1 0,0 0 0,0 1 0,0 0 0,1 0 0,-1 1 0,1 0 0,0 0 0,0 0 0,0 1 0,-9 9 0,5-5 0,2-1 0,-1 2 0,1-1 0,0 1 0,1 1 0,0-1 0,1 1 0,0 1 0,1-1 0,0 1 0,1 0 0,-5 17 0,8-19 0,0 1 0,1 0 0,0-1 0,0 1 0,2 0 0,-1 0 0,1-1 0,1 1 0,0 0 0,0-1 0,1 1 0,0-1 0,1 0 0,0 0 0,1 0 0,0-1 0,1 1 0,0-1 0,0-1 0,1 1 0,0-1 0,0 0 0,1 0 0,0-1 0,0 0 0,1-1 0,0 0 0,0 0 0,0-1 0,1 0 0,0 0 0,0-1 0,0-1 0,0 0 0,1 0 0,0-1 0,-1 0 0,1-1 0,18 0 0,-21-1 0,0 0 0,1-1 0,-1-1 0,1 1 0,-1-1 0,0-1 0,0 0 0,0 0 0,0 0 0,-1-1 0,1 0 0,-1 0 0,0-1 0,0 0 0,9-9 0,-12 9 0,1 0 0,-1-1 0,0 1 0,-1-1 0,0 0 0,1 0 0,-2 0 0,1 0 0,-1 0 0,0-1 0,0 1 0,-1-1 0,0 0 0,0 1 0,0-1 0,-1 0 0,0 1 0,0-1 0,-3-12 0,1 10 0,0 1 0,0-1 0,-1 0 0,0 1 0,-1 0 0,1 0 0,-2 0 0,1 0 0,-1 0 0,0 1 0,-1 0 0,-10-11 0,12 15 0,1 0 0,0 0 0,-1 1 0,1-1 0,-1 1 0,0 0 0,0 0 0,0 0 0,0 0 0,0 1 0,0 0 0,-1-1 0,1 2 0,0-1 0,-1 0 0,1 1 0,0 0 0,-1 0 0,1 0 0,-1 0 0,1 1 0,0 0 0,-1 0 0,1 0 0,0 0 0,0 1 0,-7 3 0,9-4 0,-1 1 0,1-1 0,-1 1 0,1-1 0,-1 1 0,1 0 0,0 0 0,0 0 0,0 0 0,0 0 0,1 1 0,-1-1 0,0 0 0,1 1 0,0-1 0,0 1 0,-1 0 0,2-1 0,-1 1 0,0 0 0,0 0 0,1 0 0,-1-1 0,1 1 0,0 0 0,0 0 0,0 0 0,1 0 0,-1 0 0,0-1 0,1 1 0,1 4 0,0-2 0,0 0 0,0 0 0,0 0 0,1-1 0,0 1 0,0-1 0,0 1 0,0-1 0,1 0 0,-1-1 0,1 1 0,0 0 0,0-1 0,0 0 0,1 0 0,8 4 0,-5-3 0,0-1 0,0-1 0,0 0 0,1 0 0,-1 0 0,0-1 0,1-1 0,-1 1 0,1-1 0,-1-1 0,1 1 0,-1-1 0,0-1 0,0 0 0,1 0 0,-1 0 0,0-1 0,0-1 0,-1 1 0,1-1 0,-1 0 0,0-1 0,0 0 0,0 0 0,-1 0 0,0-1 0,0 0 0,6-7 0,-6 5 0,1 0 0,-1 0 0,-1-1 0,0 0 0,0 0 0,0 0 0,-2 0 0,1-1 0,-1 0 0,0 0 0,-1 0 0,0 0 0,-1 0 0,0 0 0,0 0 0,-1-1 0,0 1 0,-1 0 0,-1 0 0,1 0 0,-1 0 0,-7-19 0,4 18 0,-1 0 0,0 1 0,0-1 0,-1 1 0,-1 1 0,1-1 0,-2 1 0,1 1 0,-1-1 0,0 1 0,-1 1 0,0 0 0,0 0 0,-1 1 0,0 0 0,0 1 0,0 0 0,0 1 0,-21-5 0,23 7 0,1 1 0,-1-1 0,0 1 0,0 1 0,1 0 0,-1 0 0,0 1 0,0 0 0,1 0 0,-1 1 0,1 0 0,-1 1 0,1 0 0,0 0 0,0 1 0,0 0 0,0 0 0,1 1 0,0 0 0,0 0 0,0 0 0,0 1 0,1 0 0,0 1 0,0 0 0,1-1 0,-9 16 0,11-16 0,0 0 0,0 0 0,1 1 0,0-1 0,0 0 0,1 1 0,0 0 0,0-1 0,0 1 0,1-1 0,0 1 0,0 0 0,1-1 0,2 14 0,0-10 0,0 1 0,0-1 0,1 0 0,0 0 0,1 0 0,0-1 0,1 1 0,0-1 0,8 10 0,-8-13 0,-1 0 0,1 0 0,1 0 0,-1-1 0,1 0 0,0 0 0,0 0 0,0-1 0,1 0 0,-1 0 0,15 4 0,-17-7 0,0 0 0,1 0 0,-1 0 0,1-1 0,-1 0 0,1 0 0,-1 0 0,1-1 0,-1 0 0,0 0 0,1 0 0,-1 0 0,0-1 0,0 0 0,0 0 0,0-1 0,0 1 0,0-1 0,4-3 0,-5 3 0,0 0 0,-1-1 0,1 1 0,-1 0 0,0-1 0,0 0 0,0 0 0,0 0 0,-1 0 0,0 0 0,1 0 0,-1-1 0,-1 1 0,1-1 0,-1 0 0,2-9 0,-3 12 0,0-1 0,0 1 0,0-1 0,0 1 0,-1-1 0,1 1 0,-1-1 0,0 1 0,1-1 0,-1 1 0,0 0 0,0-1 0,-1 1 0,1 0 0,0 0 0,-1 0 0,1 0 0,-1 0 0,0 0 0,0 0 0,0 1 0,0-1 0,0 1 0,0-1 0,0 1 0,0 0 0,0 0 0,-1 0 0,1 0 0,0 0 0,-1 0 0,1 1 0,-5-1 0,-3-1 0,0 1 0,0 1 0,1 0 0,-1 0 0,0 1 0,0 0 0,1 1 0,-1 0 0,1 1 0,-1 0 0,1 0 0,0 1 0,0 0 0,0 0 0,1 1 0,0 1 0,0-1 0,-11 10 0,4-2 0,-1 1 0,2 0 0,0 1 0,1 1 0,0 0 0,2 1 0,-19 34 0,23-37 0,2-1 0,-1 2 0,2-1 0,0 0 0,1 1 0,0 0 0,1 0 0,1 0 0,1 0 0,0 0 0,0 0 0,6 29 0,-4-36 0,0-1 0,0 0 0,0 0 0,1-1 0,0 1 0,1-1 0,-1 1 0,1-1 0,0 0 0,1 0 0,0-1 0,0 1 0,0-1 0,0 0 0,1 0 0,-1-1 0,1 0 0,1 0 0,-1 0 0,0-1 0,1 1 0,0-2 0,0 1 0,0-1 0,0 0 0,0 0 0,0-1 0,13 1 0,-14-1 0,1-1 0,0 0 0,0 0 0,0-1 0,0 1 0,0-1 0,-1-1 0,1 1 0,0-1 0,-1-1 0,1 1 0,-1-1 0,0 0 0,0 0 0,0-1 0,0 0 0,5-4 0,-4 1 0,0 0 0,-1-1 0,0 1 0,0-1 0,-1 0 0,0 0 0,0-1 0,-1 0 0,0 0 0,0 0 0,2-11 0,-2 5 0,-1 0 0,0-1 0,-1 1 0,-1-1 0,0 0 0,-1 1 0,-1-1 0,0 1 0,-1-1 0,-1 1 0,0 0 0,-1-1 0,-1 2 0,-1-1 0,-7-15 0,10 23 0,-1 1 0,0 0 0,-1 0 0,1 0 0,-1 1 0,0 0 0,-1 0 0,1 0 0,-1 0 0,0 1 0,0 0 0,0 0 0,-1 1 0,1 0 0,-1 0 0,0 0 0,-7-1 0,9 3 0,0 0 0,1 1 0,-1 0 0,0 0 0,0 0 0,0 1 0,0-1 0,0 1 0,1 0 0,-1 1 0,0-1 0,1 1 0,-1 0 0,1 0 0,-1 0 0,1 1 0,0-1 0,0 1 0,0 0 0,1 0 0,-1 1 0,1-1 0,-1 1 0,1 0 0,-5 7 0,5-4 0,-1-1 0,1 0 0,0 1 0,1 0 0,0-1 0,0 1 0,0 0 0,1 0 0,0 0 0,0 0 0,1 1 0,0-1 0,0 0 0,0 0 0,1 0 0,0 0 0,1 0 0,0 0 0,4 11 0,-5-14 0,1 0 0,0 1 0,0-1 0,0 0 0,0 0 0,1 0 0,0 0 0,0 0 0,0-1 0,0 1 0,0-1 0,1 0 0,-1 0 0,1 0 0,0-1 0,0 1 0,0-1 0,0 0 0,1 0 0,-1 0 0,0 0 0,1-1 0,-1 0 0,1 0 0,0 0 0,-1-1 0,1 1 0,0-1 0,-1 0 0,10-1 0,-11-3-10,-12-3 16,-12-3-1367,-11 0-5465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9:15:34.830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632 1 24575,'-2'2'0,"0"0"0,0 0 0,1 0 0,-1 0 0,0 0 0,1 0 0,0 0 0,-1 1 0,-1 4 0,-4 6 0,-129 189 0,-124 206 0,226-345 0,2 1 0,4 2 0,2 1 0,-29 121 0,43-132 0,2 1 0,3 0 0,3 0 0,1 0 0,10 99 0,-3-131 0,1 0 0,1 0 0,1 0 0,1 0 0,1-1 0,18 34 0,-18-43 0,0 0 0,1 0 0,1-1 0,1 0 0,0-1 0,1 0 0,0-1 0,0-1 0,2 0 0,18 12 0,-17-15 0,0-1 0,1 0 0,-1-1 0,1-1 0,0-1 0,1 0 0,-1-1 0,1-1 0,-1 0 0,1-2 0,0 0 0,0-1 0,-1 0 0,1-2 0,-1 0 0,0-1 0,24-8 0,-8 0 0,-2 0 0,0-2 0,0-2 0,-2 0 0,0-2 0,0-1 0,-2-2 0,29-27 0,-21 12 0,-2-2 0,-1-1 0,-2-1 0,-2-2 0,-1 0 0,-3-2 0,-1-1 0,-3-1 0,-1-1 0,15-61 0,-21 61 0,-3-1 0,-2 1 0,-2-1 0,-1-1 0,-3 1 0,-3-1 0,-1 1 0,-2 0 0,-3 0 0,-21-81 0,20 102 0,-2 0 0,-1 0 0,-1 1 0,-1 1 0,-1 0 0,-1 1 0,-22-26 0,26 36 0,-1 2 0,0 0 0,-1 0 0,0 1 0,-1 1 0,0 0 0,-1 1 0,0 0 0,0 1 0,-1 1 0,0 0 0,0 2 0,-22-6 0,-26-2-1365,-2 0-5461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9:15:36.024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528 0 24575,'-10'15'0,"-118"149"0,57-77 0,3 3 0,-82 146 0,134-205 0,1 0 0,2 1 0,1 0 0,1 1 0,2 0 0,1 1 0,2 0 0,1 0 0,2 1 0,1-1 0,2 1 0,6 51 0,0-53 0,2 0 0,1 0 0,2-1 0,1-1 0,1 0 0,2-1 0,1 0 0,1-1 0,1-1 0,2-1 0,1 0 0,41 40 0,-40-46 0,1 0 0,0-2 0,2 0 0,0-1 0,1-2 0,1-1 0,1-1 0,0-1 0,0-1 0,1-2 0,1-1 0,-1-1 0,2-2 0,33 3 0,-38-8 0,-1-2 0,1-1 0,0-1 0,-1-1 0,0-1 0,0-2 0,-1 0 0,1-1 0,-2-2 0,1 0 0,-1-2 0,-1 0 0,0-2 0,-1 0 0,0-2 0,-2 0 0,33-34 0,-30 27 0,-1-1 0,-1-1 0,-1-1 0,-2 0 0,0-2 0,-2 0 0,-1 0 0,-1-1 0,-2-1 0,-1 0 0,-1-1 0,-2 0 0,-1 0 0,3-34 0,-7 24 0,-1-1 0,-2 0 0,-2 1 0,-2-1 0,-2 1 0,-1 0 0,-2 1 0,-2 0 0,-2 0 0,-1 1 0,-2 1 0,-2 1 0,-1 0 0,-2 2 0,-47-59 0,46 67 0,-1 0 0,-1 2 0,-1 1 0,-1 1 0,-32-20 0,42 32 0,0 1 0,-1 1 0,0 0 0,-1 2 0,1 0 0,-2 1 0,1 1 0,-1 1 0,1 0 0,-30-1 0,-102 12-1074,144-6 783,-73 7-6535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9:15:37.265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704 1 24575,'-9'1'0,"0"1"0,0 0 0,0 0 0,0 1 0,1 0 0,-13 6 0,-3 1 0,-21 8 0,0 1 0,2 2 0,0 3 0,1 1 0,2 1 0,1 3 0,-55 50 0,73-57 0,0 1 0,1 1 0,2 0 0,0 2 0,2 0 0,0 1 0,2 0 0,1 1 0,2 1 0,0 0 0,2 1 0,-10 59 0,15-58 0,1 0 0,2 0 0,1 1 0,2-1 0,1 0 0,1 0 0,2 0 0,17 56 0,-8-49 0,0-1 0,3 0 0,1 0 0,1-2 0,2-1 0,37 44 0,-26-40 0,1-1 0,2-2 0,2-1 0,1-3 0,1 0 0,2-3 0,1-2 0,0-1 0,2-2 0,1-3 0,80 25 0,-83-34 0,1-1 0,-1-3 0,1-1 0,1-3 0,-1-1 0,0-3 0,1-1 0,61-11 0,-79 8 0,0-2 0,-1 0 0,0-1 0,0-2 0,-1-1 0,0-1 0,-1-1 0,-1-1 0,0-1 0,0 0 0,-2-2 0,0-1 0,-1-1 0,30-36 0,-28 25 0,-2-1 0,-1 0 0,-1-2 0,-1 0 0,-3-1 0,0 0 0,-2-1 0,-2-1 0,-1 0 0,-2 0 0,-1-1 0,-2 1 0,-2-1 0,-3-57 0,-2 60 0,-1 0 0,-1 1 0,-3-1 0,0 1 0,-2 0 0,-2 1 0,-1 0 0,-1 1 0,-1 1 0,-2 0 0,-1 1 0,-2 1 0,0 0 0,-2 2 0,-46-43 0,35 41 0,-2 2 0,0 1 0,-2 2 0,-1 1 0,-1 2 0,0 2 0,-2 1 0,0 3 0,0 1 0,-1 1 0,-1 3 0,0 2 0,0 1 0,0 3 0,-52 1 0,10 6-1365,5 0-5461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20:48:49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8:38:47.0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73 855 24575,'0'0'0,"0"0"0,0 0 0,0 0 0,0 15 0,12 420 0,0-51 0,-31 1081 0,13-1170 0,6-287 0,-1 0 0,0 0 0,-1-1 0,0 1 0,0-1 0,-5 12 0,5-16 0,-6-22 0,0-18 0,-30-761 0,63-4 0,0-75 0,-48 377 0,19 470 0,2 1 0,1-1 0,6-53 0,-4 80 0,0-1 0,1 1 0,-1 0 0,1 0 0,0 0 0,-1-1 0,1 2 0,1-1 0,-1 0 0,0 0 0,1 1 0,-1-1 0,1 1 0,0 0 0,0 0 0,0 0 0,0 0 0,0 0 0,0 1 0,7-3 0,9-3 0,0 1 0,29-6 0,-40 10 0,512-77 0,9 43 0,-330 25 0,1773-42 0,-1340 28 0,-27 0 0,-501 27-1365,-92-2-5461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8:38:50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7 195 24575,'2'0'0,"0"-1"0,0 1 0,-1 0 0,1-1 0,0 0 0,-1 0 0,1 1 0,0-1 0,-1 0 0,1 0 0,-1 0 0,3-3 0,6-3 0,44-24 0,2 2 0,1 3 0,94-30 0,-123 47 0,1 2 0,0 1 0,1 1 0,-1 1 0,1 2 0,0 1 0,0 2 0,0 0 0,48 10 0,-65-7 0,-1-1 0,1 2 0,-1-1 0,0 2 0,0 0 0,-1 0 0,0 1 0,0 0 0,0 1 0,-1 0 0,0 1 0,-1 0 0,0 0 0,0 1 0,-1 1 0,-1-1 0,1 1 0,-2 0 0,1 1 0,-2 0 0,1 0 0,-2 0 0,0 0 0,5 24 0,-4-8 0,-1 0 0,-1 0 0,-1 0 0,-2 1 0,-1-1 0,-1 0 0,-1 0 0,-2 0 0,0 0 0,-15 41 0,6-31 0,-1 0 0,-2-1 0,-2-1 0,-1-1 0,-1 0 0,-2-2 0,-2 0 0,-41 42 0,64-74 0,1 0 0,-1 0 0,1 1 0,0-1 0,0 0 0,-1 0 0,1 1 0,0-1 0,0 0 0,0 1 0,0-1 0,1 1 0,-1-1 0,0 1 0,1 0 0,-1-1 0,1 1 0,-1 0 0,1-1 0,0 1 0,0 0 0,0 0 0,0-1 0,0 1 0,0 0 0,0-1 0,0 1 0,1 0 0,-1-1 0,1 1 0,-1 0 0,2 2 0,2 0 0,1 1 0,-1-1 0,1 1 0,0-1 0,0-1 0,0 1 0,9 4 0,-3-1 0,33 20 0,20 11 0,99 80 0,-143-101 0,-2 1 0,0 0 0,-1 1 0,-1 1 0,-1 1 0,0 0 0,-2 1 0,21 45 0,-23-38 0,0 0 0,-2 1 0,-1 0 0,-2 1 0,-1 0 0,-1 0 0,-2 0 0,-1 0 0,-3 40 0,0-52 0,-1 0 0,-1 0 0,-1 0 0,0 0 0,-1-1 0,-1 1 0,-1-2 0,-1 1 0,0-1 0,-1 0 0,-1-1 0,-1 0 0,0-1 0,-1 0 0,-28 24 0,19-22 0,-1-2 0,-1 0 0,0-2 0,-1 0 0,0-2 0,-1-1 0,0-1 0,-1-1 0,0-1 0,0-1 0,-33 2 0,-4-3 0,0-2 0,0-4 0,-111-14 0,110 5 0,0-2 0,1-4 0,-75-28 0,122 39-1365,3 1-5461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8:38:54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143 516 24575,'0'0'0,"0"0"0,5-14 0,7-12 0,0 1 0,1 0 0,2 1 0,0 1 0,2 0 0,0 1 0,22-21 0,15-10 0,82-63 0,-115 99 0,0 1 0,1 0 0,1 2 0,1 1 0,49-20 0,-65 30 0,1 0 0,0 1 0,0 0 0,0 1 0,0 0 0,0 0 0,0 1 0,0 1 0,0-1 0,1 1 0,-1 1 0,-1 0 0,1 0 0,0 0 0,0 1 0,-1 1 0,1-1 0,-1 2 0,0-1 0,-1 1 0,10 6 0,-10-5 0,1 1 0,-1 0 0,0 0 0,0 0 0,0 1 0,-1 0 0,-1 0 0,1 0 0,-1 1 0,-1 0 0,0 0 0,4 10 0,-4-5 0,-1 1 0,0 0 0,0-1 0,-2 1 0,0 0 0,-1 0 0,-2 21 0,-2-3 0,-2 0 0,-2-1 0,-1 0 0,-1 0 0,-2-1 0,-24 47 0,5-24 0,-2-1 0,-2-2 0,-2-2 0,-3-1 0,-1-2 0,-3-2 0,-2-1 0,-1-3 0,-2-2 0,-1-2 0,-71 37 0,89-58 0,-1-2 0,-1-1 0,0-2 0,-56 9 0,82-17 0,-42 10 0,49-12 0,0 0 0,1 0 0,-1 0 0,0 0 0,1 0 0,-1 0 0,1 1 0,-1-1 0,0 0 0,1 0 0,-1 1 0,1-1 0,-1 0 0,1 1 0,-1-1 0,1 0 0,-1 1 0,1-1 0,-1 1 0,1-1 0,-1 0 0,1 1 0,0-1 0,-1 1 0,1 0 0,0-1 0,0 1 0,-1-1 0,1 1 0,0-1 0,0 1 0,0 0 0,-1-1 0,1 1 0,0-1 0,0 1 0,0 0 0,0-1 0,0 1 0,0 0 0,1-1 0,-1 1 0,0-1 0,0 1 0,0 0 0,1-1 0,-1 1 0,0-1 0,0 1 0,1-1 0,-1 1 0,0-1 0,1 1 0,-1-1 0,1 1 0,-1-1 0,1 1 0,-1-1 0,1 0 0,-1 1 0,1-1 0,-1 0 0,1 0 0,0 1 0,8 4 0,0 0 0,0-1 0,0 0 0,1 0 0,-1-1 0,1 0 0,14 1 0,79 9 0,-79-11 0,492 2 0,-323-10 0,296-21-1365,-416 26-5461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8:38:58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0 421 24575,'0'0'0,"0"0"0,0 0 0,2-1 0,172-127 0,-46 32 0,-79 60 0,-15 10 0,0 1 0,2 2 0,0 2 0,52-22 0,-76 38 0,-1 2 0,1-1 0,-1 1 0,1 1 0,0 0 0,0 1 0,0 0 0,0 1 0,1 0 0,-1 1 0,0 0 0,0 1 0,-1 1 0,1-1 0,0 2 0,-1 0 0,0 0 0,1 1 0,18 12 0,-16-7 0,0 1 0,-1 0 0,0 1 0,-1 0 0,-1 1 0,0 1 0,-1 0 0,0 0 0,-1 1 0,0 0 0,-2 0 0,1 1 0,-2 0 0,0 1 0,-1-1 0,2 18 0,4 20 0,-3 1 0,-2 0 0,-2 96 0,-7-89 0,-2 0 0,-2 0 0,-4-1 0,-2-1 0,-2 1 0,-4-2 0,-2-1 0,-2 0 0,-43 74 0,37-81 0,-3-3 0,-1 0 0,-3-2 0,-1-2 0,-3-1 0,-1-2 0,-3-2 0,0-2 0,-3-2 0,-57 33 0,84-56 0,0-2 0,-1-1 0,0-1 0,-1 0 0,0-2 0,0 0 0,0-2 0,-1 0 0,0-2 0,-32 0 0,101 19 0,-19-8 0,170 79 0,-11-4 0,264 87 0,-319-138-682,160 24-1,-214-50-6143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8:41:05.5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1 257 24575,'0'0'0,"15"-4"0,169-33 0,2 8 0,2 8 0,0 8 0,197 13 0,35-2 0,-362-2 0,0-3 0,0-3 0,-1-1 0,0-4 0,61-23 0,-94 28-341,-1 0 0,-1-2-1,22-14 1,-35 19-6485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13T18:41:06.2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0 173 24575,'10'-1'0,"-1"0"0,1 0 0,-1-1 0,11-4 0,17-2 0,979-102 0,-816 95 0,735-13-1365,-923 28-5461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12-13T20:58:18.59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485 312,'798'0,"-784"1,1-1,-1-1,1 0,-1-1,27-7,-38 7,1 1,-1-1,1 0,-1 0,1 0,-1 0,0-1,0 1,0-1,0 0,-1 0,1 0,-1 0,1 0,-1-1,0 1,0-1,-1 1,1-1,-1 0,0 1,0-1,0 0,0 0,-1 0,1-5,0 2,-1-1,0 1,0 0,0 0,0 0,-1 0,-1 0,1 0,-1 0,0 0,-1 0,-5-11,5 14,0 1,0-1,-1 1,1 0,-1 0,0 0,0 0,0 0,0 1,0 0,0 0,-1 0,1 0,-1 1,0 0,1 0,-1 0,0 0,0 1,-6 0,-35-5,-87-22,90 17,-1 1,-68-5,75 13,0 1,0 2,0 2,1 1,-47 13,26-4,0-3,-1-2,-1-3,-107-2,149-5,1 2,-1 0,1 1,0 0,-1 1,-27 10,33-8,0 0,0 0,1 1,0 1,0 0,0 0,1 1,0 0,1 1,-10 12,12-13,1 0,0 1,1-1,0 1,0 0,1 0,0 0,1 0,0 1,-1 17,0 11,4 53,0-51,-2 97,6 123,11-136,-8-66,2 70,-13 46,6 131,-1-288,2-1,0 0,1 0,12 28,-9-26,-1 0,-1 0,5 25,-8 25,-4-56,1 0,1 0,0 1,0-1,1 0,4 12,-4-21,-1 0,1 0,0 0,0-1,0 1,1 0,-1-1,1 1,-1-1,1 0,0 0,0 0,0 0,0-1,0 1,0-1,0 0,1 1,-1-2,0 1,1 0,-1-1,5 1,12 1,0-2,38-2,-32 0,89-1,-50 3,0-3,-1-2,113-25,-115 18,1 2,0 3,0 3,104 6,39-3,-196 1,-1-1,1 0,-1-1,0 0,1 0,-1-1,17-7,-23 8,0 1,0-1,-1 0,1 0,-1 0,1 0,-1-1,0 1,0-1,0 1,0-1,0 0,0 0,-1 0,0 1,1-2,-1 1,0 0,0 0,-1 0,1 0,-1-1,0 1,1 0,-1 0,-1-6,-4-14,0 0,-1 1,-2 0,0 1,-21-38,1-3,18 40,0 0,2 0,1-1,1 0,1 0,0-1,0-32,7-215,-2-73,-1 336,1-1,-2 1,1 0,-1 0,0 0,0 0,-1 0,0 1,-1-1,1 1,-2 0,1 0,-1 0,-8-9,5 8,-2 0,1 0,-1 1,0 0,-1 1,1 0,-1 1,0 0,-16-4,-7 1,0 1,-1 2,0 1,0 2,-1 1,-40 5,2-2,-467 0,536-2,0 0,1 0,-1 0,0 1,1-1,-1 1,1 0,-1 1,1-1,-1 1,1 0,0 0,0 0,0 0,-6 5,7-3,0 0,0-1,1 1,-1 0,1 1,0-1,0 0,0 1,1-1,0 1,0-1,0 1,0 0,1-1,-1 9,2 4,0 0,1 0,1 0,0-1,8 22,5 26,15 66,-19-87,-2 0,-1 1,2 44,-11-68,2 0,0-1,1 0,10 35,-12-51,0 0,0 0,0 0,0 0,0-1,1 1,-1 0,1 0,0-1,0 1,0-1,0 0,0 0,0 1,1-1,-1-1,1 1,-1 0,1 0,0-1,0 0,0 0,-1 1,1-2,0 1,1 0,-1 0,0-1,0 0,0 0,0 0,0 0,0 0,0-1,0 1,1-1,-1 0,0 1,3-3,10-4,0-1,0 0,0-1,25-21,-31 22,0 0,1 0,-1 1,1 1,1 0,-1 0,1 1,0 1,0 0,0 1,18-3,32 3,-31 2,47-8,-47 4,-14 3,-1-1,1-1,27-10,-40 12,1 0,0-1,-1 1,0-1,0 0,0 0,0 0,0-1,0 0,-1 1,0-1,0 0,0-1,0 1,0-1,3-8,-1-4,0 0,-1 0,0-1,-1 0,-1 1,-1-1,-1 0,0 0,-2 0,0 0,-7-29,7 42,0 1,-1-1,0 1,1 0,-2 0,1 0,0 1,-1-1,0 1,1-1,-1 1,-1 0,1 1,0-1,-1 1,1 0,-1 0,0 0,1 1,-1-1,0 1,0 1,-7-2,-15 0,1 1,-1 0,-32 5,25-2,10-1,-1 1,1 1,0 1,0 1,-24 8,42-11,0 1,0-1,0 1,0 0,1 0,-1 1,1 0,0 0,0 0,0 0,1 1,-1 0,1 0,0 0,0 1,1-1,0 1,0 0,0 0,1 0,0 0,0 0,-2 12,-1 30,3 0,5 63,1-20,-4-88,5 56,-4-56,0-1,0 1,0-1,0 1,0-1,0 1,1-1,-1 0,1 1,0-1,0 0,0 0,0 0,0 0,0-1,0 1,0-1,1 1,2 1,34 14,70 22,-95-36,0 0,1 0,-1-2,0 1,1-2,0 0,-1-1,27-5,-6-1,71-17,-95 21,0-1,0 0,-1-1,0 0,0 0,0-1,9-7,-14 8,-1 1,0-1,0 0,0 0,-1 0,1 0,-1 0,0-1,-1 0,0 1,3-9,11-72,-15 73,0 1,1-1,0 0,1 1,1 0,0-1,1 1,8-14,-13 25,1-1,-1 1,1 0,0 0,0 0,0 0,0 0,0 0,0 0,0 0,0 0,0 0,0 0,0 1,0-1,1 0,-1 1,0-1,0 1,3-1,-3 1,0 1,0-1,0 0,-1 1,1-1,0 1,0-1,0 1,-1-1,1 1,0 0,-1-1,1 1,-1 0,1-1,0 1,-1 0,1 0,-1 0,0-1,1 1,-1 1,3 6,0 1,-1-1,-1 0,2 17,-2-9,-1 0,-1 0,0 0,-1-1,-1 1,-1-1,0 1,-1-1,0-1,-1 1,-1-1,0 0,-1 0,-1-1,0 0,-1 0,0-1,0-1,-2 1,1-2,-2 0,1 0,-1-1,0-1,-1 0,0 0,-1-2,1 0,-1 0,-26 5,-31 4,-138 13,523-31,-171 3,27 8,175 29,-248-25,61 1,230-12,-176-4,-124 2,6 0,1 3,115 18,256 33,-456-52,0 0,1 1,-1 0,-1 1,1 0,0 0,-1 1,1 0,-1 0,0 1,0 0,-1 1,0-1,0 1,0 1,0 0,-1 0,0 0,-1 0,0 1,0 0,0 0,-1 0,-1 1,1-1,4 19,-7-22,0 0,0-1,-1 1,1 0,-1 0,0 0,-1 0,1 0,-1-1,0 1,0 0,0 0,-1-1,0 1,0-1,-4 8,2-6,-1 0,1-1,-1 0,0 0,0 0,-1-1,0 1,1-1,-2-1,-8 5,-2 0,-1-2,1 0,-1-1,0-1,0-1,0 0,-1-2,-19 1,-1314-10,1055 9,284-1,-5 0,1 0,-1-1,-28-6,45 7,0 0,0 0,0 0,0 0,0-1,-1 1,1 0,0-1,0 1,0-1,0 1,0-1,0 1,0-1,0 0,1 0,-1 1,0-1,0 0,1 0,-1 0,0 0,1 0,-1 0,1 0,-1 0,1 0,-1 0,1-1,0 0,1 0,-1 0,1 0,0 1,0-1,-1 0,1 1,0-1,1 0,-1 1,0-1,0 1,1 0,-1-1,3 0,9-9,1 2,27-15,-39 24,71-39,3 3,1 4,90-25,-124 48,1 3,1 1,-1 3,83 5,47-2,-148-3,0-1,0-1,0-1,43-16,147-48,-133 45,-1-3,129-63,-203 85,0-1,0 0,-1-1,0 0,0 0,-1 0,0-1,0 0,5-9,31-38,-7 24,-14 13,31-34,-49 48,1 0,-1-1,0 1,0-1,0 1,0-1,-1 0,0 0,0 0,0 0,-1 0,0-1,0 1,1-9,-3 9,0 0,0 0,0 1,0-1,-1 0,0 0,0 1,0 0,0-1,-1 1,0 0,1 0,-2 0,1 0,0 1,-1-1,0 1,1 0,-1 0,-1 0,1 1,0-1,-7-2,-1 0,-1 0,1 0,-1 2,-1-1,1 2,0 0,-21-1,-525 4,202 2,-416-3,769 1,0-1,0 0,0 0,0 0,0 0,0-1,0 0,1 0,-1 0,0 0,0 0,1-1,-1 0,1 1,-1-1,1-1,0 1,0 0,0-1,0 0,0 1,0-1,1 0,-1-1,1 1,0 0,0-1,0 1,1-1,-1 0,1 1,0-1,0 0,0 0,0 0,1 0,0 0,0-5,-1-21,3 0,0 0,2 0,1 1,13-43,-4 15,-7 20,-4 19,1 1,0-1,1 1,9-18,-12 31,0-1,1 0,0 1,0 0,0 0,1 0,0 0,-1 0,1 0,0 1,1 0,-1 0,0 0,1 1,0-1,0 1,0 0,6-2,20-1,0 0,1 2,-1 2,1 0,43 6,3-1,156-3,83 3,-240 4,146 35,-75-11,-126-28,247 40,-214-38,0-3,107-6,-159 3,-1 0,1-1,0 1,0-1,-1 1,1-1,-1 0,1 0,-1 0,1 0,-1-1,1 1,-1 0,0-1,0 0,0 0,0 0,0 1,0-2,0 1,-1 0,1 0,-1 0,1-1,-1 1,0-1,0 1,0-1,0 0,-1 1,1-1,-1 0,1 1,-1-1,0 0,0 0,0 1,-1-1,1 0,-2-4,-2-13,-1 0,-1 0,-1 0,-13-25,11 24,8 20,-85-181,77 165,-2 0,0 1,-1 0,0 1,-1 0,-1 1,0 0,-18-12,24 21,-1 0,0 1,0 0,0 0,-1 1,1 0,-1 1,0 0,0 0,-10 0,-16 1,-53 5,29 0,-403 36,275-10,109-14,-130 7,-89-23,140-1,150 1,0 0,0 0,0-1,0 0,0-1,0 0,0 0,1 0,-14-7,18 7,0 0,0 0,1-1,-1 1,0-1,1 1,-1-1,1 0,0 0,0 0,0 0,1 0,-1-1,1 1,-1-1,1 1,0-1,0 1,1-1,-1 1,1-1,0 0,0-6,0 8,0-1,0 0,0 0,1 0,-1 0,1 1,0-1,-1 0,1 1,1-1,-1 0,0 1,0-1,1 1,0 0,-1-1,1 1,0 0,0 0,3-2,-1 1,0 1,0 0,0 0,1 1,-1-1,0 1,1 0,-1 0,0 0,1 1,7-1,2 2,0 0,0 0,0 2,0 0,-1 0,1 1,16 8,3 4,-14-6,0-1,1-1,-1 0,2-1,-1-2,1 0,31 3,338-6,-179-6,569 4,-699 7,-60-4,-1 0,40-2,-56-2,0 1,0-1,0 0,0 0,0 0,0 0,0-1,-1 1,1-1,0 0,-1 0,0-1,1 1,-1-1,0 1,4-6,-1-1,0 1,0-2,-1 1,7-17,16-26,-28 52,0 0,0 0,0-1,0 1,0 0,1 0,-1 0,0 0,0 0,0 0,1-1,-1 1,0 0,0 0,1 0,-1 0,0 0,0 0,1 0,-1 0,0 0,0 0,0 0,1 0,-1 0,0 0,0 0,1 0,-1 0,0 1,0-1,0 0,1 0,-1 0,0 0,0 0,0 0,1 1,-1-1,0 0,0 0,0 0,0 1,0-1,0 0,1 0,-1 0,0 1,0-1,0 0,0 0,0 0,0 1,0-1,0 0,0 0,0 1,0-1,0 0,0 0,0 1,0-1,0 0,0 0,0 0,0 1,-1-1,1 0,0 1,2 19,-2 467,-2-210,2 474,0-740,-1 0,0-1,0 1,-1-1,0 1,-5 12,5-17,0-1,-1 0,0 0,0 0,0-1,0 1,-1-1,1 1,-1-1,-1 0,1-1,0 1,-7 3,-15 7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D864DFD-9F5D-433F-8323-5A46B23620D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3FCE803-D595-4736-BB60-DD7547494C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1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DFD-9F5D-433F-8323-5A46B23620D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803-D595-4736-BB60-DD7547494C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0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DFD-9F5D-433F-8323-5A46B23620D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803-D595-4736-BB60-DD7547494C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1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DFD-9F5D-433F-8323-5A46B23620D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803-D595-4736-BB60-DD7547494C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4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D864DFD-9F5D-433F-8323-5A46B23620D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3FCE803-D595-4736-BB60-DD7547494C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31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DFD-9F5D-433F-8323-5A46B23620D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803-D595-4736-BB60-DD7547494C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3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DFD-9F5D-433F-8323-5A46B23620D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803-D595-4736-BB60-DD7547494C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DFD-9F5D-433F-8323-5A46B23620D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803-D595-4736-BB60-DD7547494C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13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DFD-9F5D-433F-8323-5A46B23620D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CE803-D595-4736-BB60-DD7547494C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6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DFD-9F5D-433F-8323-5A46B23620D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CE803-D595-4736-BB60-DD7547494CA2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019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D864DFD-9F5D-433F-8323-5A46B23620D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CE803-D595-4736-BB60-DD7547494CA2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217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D864DFD-9F5D-433F-8323-5A46B23620DD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3FCE803-D595-4736-BB60-DD7547494CA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7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customXml" Target="../ink/ink6.xml"/><Relationship Id="rId18" Type="http://schemas.openxmlformats.org/officeDocument/2006/relationships/image" Target="../media/image11.png"/><Relationship Id="rId3" Type="http://schemas.openxmlformats.org/officeDocument/2006/relationships/customXml" Target="../ink/ink1.xml"/><Relationship Id="rId21" Type="http://schemas.openxmlformats.org/officeDocument/2006/relationships/image" Target="../media/image13.png"/><Relationship Id="rId7" Type="http://schemas.openxmlformats.org/officeDocument/2006/relationships/customXml" Target="../ink/ink3.xml"/><Relationship Id="rId12" Type="http://schemas.openxmlformats.org/officeDocument/2006/relationships/image" Target="../media/image8.png"/><Relationship Id="rId17" Type="http://schemas.openxmlformats.org/officeDocument/2006/relationships/customXml" Target="../ink/ink8.xml"/><Relationship Id="rId2" Type="http://schemas.openxmlformats.org/officeDocument/2006/relationships/image" Target="../media/image3.png"/><Relationship Id="rId16" Type="http://schemas.openxmlformats.org/officeDocument/2006/relationships/image" Target="../media/image10.png"/><Relationship Id="rId20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7.png"/><Relationship Id="rId19" Type="http://schemas.openxmlformats.org/officeDocument/2006/relationships/image" Target="../media/image12.png"/><Relationship Id="rId4" Type="http://schemas.openxmlformats.org/officeDocument/2006/relationships/image" Target="../media/image4.png"/><Relationship Id="rId9" Type="http://schemas.openxmlformats.org/officeDocument/2006/relationships/customXml" Target="../ink/ink4.xml"/><Relationship Id="rId1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customXml" Target="../ink/ink10.xml"/><Relationship Id="rId7" Type="http://schemas.openxmlformats.org/officeDocument/2006/relationships/customXml" Target="../ink/ink1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customXml" Target="../ink/ink11.xml"/><Relationship Id="rId10" Type="http://schemas.openxmlformats.org/officeDocument/2006/relationships/customXml" Target="../ink/ink13.xml"/><Relationship Id="rId4" Type="http://schemas.openxmlformats.org/officeDocument/2006/relationships/image" Target="../media/image15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customXml" Target="../ink/ink14.xml"/><Relationship Id="rId7" Type="http://schemas.openxmlformats.org/officeDocument/2006/relationships/customXml" Target="../ink/ink16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customXml" Target="../ink/ink15.xml"/><Relationship Id="rId10" Type="http://schemas.openxmlformats.org/officeDocument/2006/relationships/image" Target="../media/image24.png"/><Relationship Id="rId4" Type="http://schemas.openxmlformats.org/officeDocument/2006/relationships/image" Target="../media/image21.png"/><Relationship Id="rId9" Type="http://schemas.openxmlformats.org/officeDocument/2006/relationships/customXml" Target="../ink/ink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1.png"/><Relationship Id="rId18" Type="http://schemas.openxmlformats.org/officeDocument/2006/relationships/customXml" Target="../ink/ink25.xml"/><Relationship Id="rId3" Type="http://schemas.openxmlformats.org/officeDocument/2006/relationships/customXml" Target="../ink/ink18.xml"/><Relationship Id="rId7" Type="http://schemas.openxmlformats.org/officeDocument/2006/relationships/customXml" Target="../ink/ink20.xml"/><Relationship Id="rId12" Type="http://schemas.openxmlformats.org/officeDocument/2006/relationships/customXml" Target="../ink/ink22.xml"/><Relationship Id="rId17" Type="http://schemas.openxmlformats.org/officeDocument/2006/relationships/image" Target="../media/image33.png"/><Relationship Id="rId2" Type="http://schemas.openxmlformats.org/officeDocument/2006/relationships/image" Target="../media/image25.png"/><Relationship Id="rId16" Type="http://schemas.openxmlformats.org/officeDocument/2006/relationships/customXml" Target="../ink/ink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0.png"/><Relationship Id="rId5" Type="http://schemas.openxmlformats.org/officeDocument/2006/relationships/customXml" Target="../ink/ink19.xml"/><Relationship Id="rId15" Type="http://schemas.openxmlformats.org/officeDocument/2006/relationships/image" Target="../media/image32.png"/><Relationship Id="rId10" Type="http://schemas.openxmlformats.org/officeDocument/2006/relationships/customXml" Target="../ink/ink21.xml"/><Relationship Id="rId19" Type="http://schemas.openxmlformats.org/officeDocument/2006/relationships/image" Target="../media/image34.png"/><Relationship Id="rId4" Type="http://schemas.openxmlformats.org/officeDocument/2006/relationships/image" Target="../media/image26.png"/><Relationship Id="rId9" Type="http://schemas.openxmlformats.org/officeDocument/2006/relationships/image" Target="../media/image29.png"/><Relationship Id="rId14" Type="http://schemas.openxmlformats.org/officeDocument/2006/relationships/customXml" Target="../ink/ink2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6.png"/><Relationship Id="rId7" Type="http://schemas.openxmlformats.org/officeDocument/2006/relationships/image" Target="../media/image4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6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B9C546-B24B-4426-B73F-4499AD4A96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/>
              <a:t>MATEMÁTICAS 1°, 2° Y 3°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4200CC-407B-4EBF-A4D0-0514C29BE6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MTRA. BRENDA LIZBETH RUGERIO CORTES.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84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D21A3-BEDD-4673-B7DD-895811333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u="sng" dirty="0">
                <a:solidFill>
                  <a:srgbClr val="FF0000"/>
                </a:solidFill>
              </a:rPr>
              <a:t>PASAR DE FRACCIÓN IMPROPIA A MIXTA.</a:t>
            </a:r>
            <a:endParaRPr lang="en-US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34177D5-AEB7-424F-9162-6DFB528986F2}"/>
                  </a:ext>
                </a:extLst>
              </p:cNvPr>
              <p:cNvSpPr txBox="1"/>
              <p:nvPr/>
            </p:nvSpPr>
            <p:spPr>
              <a:xfrm>
                <a:off x="982362" y="2007973"/>
                <a:ext cx="772298" cy="17346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6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s-MX" sz="6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234177D5-AEB7-424F-9162-6DFB528986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362" y="2007973"/>
                <a:ext cx="772298" cy="17346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upo 9">
            <a:extLst>
              <a:ext uri="{FF2B5EF4-FFF2-40B4-BE49-F238E27FC236}">
                <a16:creationId xmlns:a16="http://schemas.microsoft.com/office/drawing/2014/main" id="{72317F07-2338-4185-987E-7740A28E62C7}"/>
              </a:ext>
            </a:extLst>
          </p:cNvPr>
          <p:cNvGrpSpPr/>
          <p:nvPr/>
        </p:nvGrpSpPr>
        <p:grpSpPr>
          <a:xfrm>
            <a:off x="4224366" y="2109405"/>
            <a:ext cx="445320" cy="912960"/>
            <a:chOff x="4224366" y="2109405"/>
            <a:chExt cx="445320" cy="912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8" name="Entrada de lápiz 7">
                  <a:extLst>
                    <a:ext uri="{FF2B5EF4-FFF2-40B4-BE49-F238E27FC236}">
                      <a16:creationId xmlns:a16="http://schemas.microsoft.com/office/drawing/2014/main" id="{EB7F2B42-A5DB-4750-A470-97AF9489BF8D}"/>
                    </a:ext>
                  </a:extLst>
                </p14:cNvPr>
                <p14:cNvContentPartPr/>
                <p14:nvPr/>
              </p14:nvContentPartPr>
              <p14:xfrm>
                <a:off x="4547286" y="2545365"/>
                <a:ext cx="360" cy="360"/>
              </p14:xfrm>
            </p:contentPart>
          </mc:Choice>
          <mc:Fallback xmlns="">
            <p:pic>
              <p:nvPicPr>
                <p:cNvPr id="8" name="Entrada de lápiz 7">
                  <a:extLst>
                    <a:ext uri="{FF2B5EF4-FFF2-40B4-BE49-F238E27FC236}">
                      <a16:creationId xmlns:a16="http://schemas.microsoft.com/office/drawing/2014/main" id="{EB7F2B42-A5DB-4750-A470-97AF9489BF8D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538286" y="2536725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9" name="Entrada de lápiz 8">
                  <a:extLst>
                    <a:ext uri="{FF2B5EF4-FFF2-40B4-BE49-F238E27FC236}">
                      <a16:creationId xmlns:a16="http://schemas.microsoft.com/office/drawing/2014/main" id="{B23032D4-1EF6-4C9A-8E79-1B791E5E1E5A}"/>
                    </a:ext>
                  </a:extLst>
                </p14:cNvPr>
                <p14:cNvContentPartPr/>
                <p14:nvPr/>
              </p14:nvContentPartPr>
              <p14:xfrm>
                <a:off x="4224366" y="2109405"/>
                <a:ext cx="445320" cy="912960"/>
              </p14:xfrm>
            </p:contentPart>
          </mc:Choice>
          <mc:Fallback xmlns="">
            <p:pic>
              <p:nvPicPr>
                <p:cNvPr id="9" name="Entrada de lápiz 8">
                  <a:extLst>
                    <a:ext uri="{FF2B5EF4-FFF2-40B4-BE49-F238E27FC236}">
                      <a16:creationId xmlns:a16="http://schemas.microsoft.com/office/drawing/2014/main" id="{B23032D4-1EF6-4C9A-8E79-1B791E5E1E5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215726" y="2100405"/>
                  <a:ext cx="462960" cy="930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Entrada de lápiz 10">
                <a:extLst>
                  <a:ext uri="{FF2B5EF4-FFF2-40B4-BE49-F238E27FC236}">
                    <a16:creationId xmlns:a16="http://schemas.microsoft.com/office/drawing/2014/main" id="{6A1F36FC-53C9-42AC-A54D-2539AED7AE1C}"/>
                  </a:ext>
                </a:extLst>
              </p14:cNvPr>
              <p14:cNvContentPartPr/>
              <p14:nvPr/>
            </p14:nvContentPartPr>
            <p14:xfrm>
              <a:off x="3591846" y="1898445"/>
              <a:ext cx="1709280" cy="1266480"/>
            </p14:xfrm>
          </p:contentPart>
        </mc:Choice>
        <mc:Fallback xmlns="">
          <p:pic>
            <p:nvPicPr>
              <p:cNvPr id="11" name="Entrada de lápiz 10">
                <a:extLst>
                  <a:ext uri="{FF2B5EF4-FFF2-40B4-BE49-F238E27FC236}">
                    <a16:creationId xmlns:a16="http://schemas.microsoft.com/office/drawing/2014/main" id="{6A1F36FC-53C9-42AC-A54D-2539AED7AE1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583206" y="1889445"/>
                <a:ext cx="1726920" cy="128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2" name="Entrada de lápiz 11">
                <a:extLst>
                  <a:ext uri="{FF2B5EF4-FFF2-40B4-BE49-F238E27FC236}">
                    <a16:creationId xmlns:a16="http://schemas.microsoft.com/office/drawing/2014/main" id="{49EC6AC0-A573-42E5-ADA9-FC60E975865E}"/>
                  </a:ext>
                </a:extLst>
              </p14:cNvPr>
              <p14:cNvContentPartPr/>
              <p14:nvPr/>
            </p14:nvContentPartPr>
            <p14:xfrm>
              <a:off x="2842686" y="2197605"/>
              <a:ext cx="441720" cy="810720"/>
            </p14:xfrm>
          </p:contentPart>
        </mc:Choice>
        <mc:Fallback xmlns="">
          <p:pic>
            <p:nvPicPr>
              <p:cNvPr id="12" name="Entrada de lápiz 11">
                <a:extLst>
                  <a:ext uri="{FF2B5EF4-FFF2-40B4-BE49-F238E27FC236}">
                    <a16:creationId xmlns:a16="http://schemas.microsoft.com/office/drawing/2014/main" id="{49EC6AC0-A573-42E5-ADA9-FC60E975865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833686" y="2188605"/>
                <a:ext cx="459360" cy="82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" name="Entrada de lápiz 12">
                <a:extLst>
                  <a:ext uri="{FF2B5EF4-FFF2-40B4-BE49-F238E27FC236}">
                    <a16:creationId xmlns:a16="http://schemas.microsoft.com/office/drawing/2014/main" id="{B5AA4B94-8E0E-420B-A0B0-DDD97B682F5E}"/>
                  </a:ext>
                </a:extLst>
              </p14:cNvPr>
              <p14:cNvContentPartPr/>
              <p14:nvPr/>
            </p14:nvContentPartPr>
            <p14:xfrm>
              <a:off x="4392846" y="1379685"/>
              <a:ext cx="538920" cy="469440"/>
            </p14:xfrm>
          </p:contentPart>
        </mc:Choice>
        <mc:Fallback xmlns="">
          <p:pic>
            <p:nvPicPr>
              <p:cNvPr id="13" name="Entrada de lápiz 12">
                <a:extLst>
                  <a:ext uri="{FF2B5EF4-FFF2-40B4-BE49-F238E27FC236}">
                    <a16:creationId xmlns:a16="http://schemas.microsoft.com/office/drawing/2014/main" id="{B5AA4B94-8E0E-420B-A0B0-DDD97B682F5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383846" y="1370685"/>
                <a:ext cx="556560" cy="48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4" name="Entrada de lápiz 13">
                <a:extLst>
                  <a:ext uri="{FF2B5EF4-FFF2-40B4-BE49-F238E27FC236}">
                    <a16:creationId xmlns:a16="http://schemas.microsoft.com/office/drawing/2014/main" id="{F7DA99D9-A267-46C1-B7B5-53A00FDCC821}"/>
                  </a:ext>
                </a:extLst>
              </p14:cNvPr>
              <p14:cNvContentPartPr/>
              <p14:nvPr/>
            </p14:nvContentPartPr>
            <p14:xfrm>
              <a:off x="4373766" y="3494325"/>
              <a:ext cx="537840" cy="848880"/>
            </p14:xfrm>
          </p:contentPart>
        </mc:Choice>
        <mc:Fallback xmlns="">
          <p:pic>
            <p:nvPicPr>
              <p:cNvPr id="14" name="Entrada de lápiz 13">
                <a:extLst>
                  <a:ext uri="{FF2B5EF4-FFF2-40B4-BE49-F238E27FC236}">
                    <a16:creationId xmlns:a16="http://schemas.microsoft.com/office/drawing/2014/main" id="{F7DA99D9-A267-46C1-B7B5-53A00FDCC82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364766" y="3485685"/>
                <a:ext cx="555480" cy="866520"/>
              </a:xfrm>
              <a:prstGeom prst="rect">
                <a:avLst/>
              </a:prstGeom>
            </p:spPr>
          </p:pic>
        </mc:Fallback>
      </mc:AlternateContent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6DAD3551-5C7B-4E25-A769-78FDA3850A04}"/>
              </a:ext>
            </a:extLst>
          </p:cNvPr>
          <p:cNvCxnSpPr/>
          <p:nvPr/>
        </p:nvCxnSpPr>
        <p:spPr>
          <a:xfrm>
            <a:off x="4911606" y="1614405"/>
            <a:ext cx="1184394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795877B-3B7C-4444-96D9-1046145C0B9B}"/>
              </a:ext>
            </a:extLst>
          </p:cNvPr>
          <p:cNvSpPr txBox="1"/>
          <p:nvPr/>
        </p:nvSpPr>
        <p:spPr>
          <a:xfrm>
            <a:off x="6171309" y="1297815"/>
            <a:ext cx="1423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/>
              <a:t>Entero</a:t>
            </a:r>
            <a:endParaRPr lang="en-US" sz="3600" dirty="0"/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1BC6E9EF-070D-4FB0-B5B5-C61F0AFFBA07}"/>
              </a:ext>
            </a:extLst>
          </p:cNvPr>
          <p:cNvCxnSpPr/>
          <p:nvPr/>
        </p:nvCxnSpPr>
        <p:spPr>
          <a:xfrm>
            <a:off x="4708929" y="3906197"/>
            <a:ext cx="1184394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5756968-A12B-4E31-9877-1FF5DD4C3960}"/>
              </a:ext>
            </a:extLst>
          </p:cNvPr>
          <p:cNvSpPr txBox="1"/>
          <p:nvPr/>
        </p:nvSpPr>
        <p:spPr>
          <a:xfrm>
            <a:off x="6038111" y="3583031"/>
            <a:ext cx="2340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/>
              <a:t>Numerador</a:t>
            </a:r>
            <a:endParaRPr lang="en-US" sz="3600" dirty="0"/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DC53A3FC-DCFF-449F-AEA0-ECEE31F0A0E9}"/>
              </a:ext>
            </a:extLst>
          </p:cNvPr>
          <p:cNvCxnSpPr/>
          <p:nvPr/>
        </p:nvCxnSpPr>
        <p:spPr>
          <a:xfrm>
            <a:off x="3063546" y="3022365"/>
            <a:ext cx="0" cy="1320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948F47F-DB2B-40B9-ABB0-DDC1BE4E3886}"/>
              </a:ext>
            </a:extLst>
          </p:cNvPr>
          <p:cNvSpPr txBox="1"/>
          <p:nvPr/>
        </p:nvSpPr>
        <p:spPr>
          <a:xfrm>
            <a:off x="1984695" y="4343205"/>
            <a:ext cx="2767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/>
              <a:t>Denominador</a:t>
            </a:r>
            <a:endParaRPr lang="en-US" sz="3600" dirty="0"/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B3C3198C-7031-4B69-B1D7-251AE3CFADA8}"/>
              </a:ext>
            </a:extLst>
          </p:cNvPr>
          <p:cNvGrpSpPr/>
          <p:nvPr/>
        </p:nvGrpSpPr>
        <p:grpSpPr>
          <a:xfrm>
            <a:off x="6702606" y="2359605"/>
            <a:ext cx="813240" cy="443880"/>
            <a:chOff x="6702606" y="2359605"/>
            <a:chExt cx="813240" cy="443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6" name="Entrada de lápiz 25">
                  <a:extLst>
                    <a:ext uri="{FF2B5EF4-FFF2-40B4-BE49-F238E27FC236}">
                      <a16:creationId xmlns:a16="http://schemas.microsoft.com/office/drawing/2014/main" id="{589D3C43-7202-4928-855E-A02C86189533}"/>
                    </a:ext>
                  </a:extLst>
                </p14:cNvPr>
                <p14:cNvContentPartPr/>
                <p14:nvPr/>
              </p14:nvContentPartPr>
              <p14:xfrm>
                <a:off x="6711246" y="2359605"/>
                <a:ext cx="754200" cy="92880"/>
              </p14:xfrm>
            </p:contentPart>
          </mc:Choice>
          <mc:Fallback xmlns="">
            <p:pic>
              <p:nvPicPr>
                <p:cNvPr id="26" name="Entrada de lápiz 25">
                  <a:extLst>
                    <a:ext uri="{FF2B5EF4-FFF2-40B4-BE49-F238E27FC236}">
                      <a16:creationId xmlns:a16="http://schemas.microsoft.com/office/drawing/2014/main" id="{589D3C43-7202-4928-855E-A02C8618953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6702606" y="2350965"/>
                  <a:ext cx="771840" cy="1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7" name="Entrada de lápiz 26">
                  <a:extLst>
                    <a:ext uri="{FF2B5EF4-FFF2-40B4-BE49-F238E27FC236}">
                      <a16:creationId xmlns:a16="http://schemas.microsoft.com/office/drawing/2014/main" id="{E866E09E-816F-4BFB-9B54-D5E33D2CE8DE}"/>
                    </a:ext>
                  </a:extLst>
                </p14:cNvPr>
                <p14:cNvContentPartPr/>
                <p14:nvPr/>
              </p14:nvContentPartPr>
              <p14:xfrm>
                <a:off x="6702606" y="2741205"/>
                <a:ext cx="813240" cy="62280"/>
              </p14:xfrm>
            </p:contentPart>
          </mc:Choice>
          <mc:Fallback xmlns="">
            <p:pic>
              <p:nvPicPr>
                <p:cNvPr id="27" name="Entrada de lápiz 26">
                  <a:extLst>
                    <a:ext uri="{FF2B5EF4-FFF2-40B4-BE49-F238E27FC236}">
                      <a16:creationId xmlns:a16="http://schemas.microsoft.com/office/drawing/2014/main" id="{E866E09E-816F-4BFB-9B54-D5E33D2CE8D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6693606" y="2732565"/>
                  <a:ext cx="830880" cy="79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2A157556-CBDA-4CD5-B97F-4E31CEF8CD31}"/>
                  </a:ext>
                </a:extLst>
              </p:cNvPr>
              <p:cNvSpPr txBox="1"/>
              <p:nvPr/>
            </p:nvSpPr>
            <p:spPr>
              <a:xfrm>
                <a:off x="8512960" y="1502578"/>
                <a:ext cx="2211055" cy="3324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15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sz="115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115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MX" sz="115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2A157556-CBDA-4CD5-B97F-4E31CEF8C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2960" y="1502578"/>
                <a:ext cx="2211055" cy="332469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uadroTexto 34">
            <a:extLst>
              <a:ext uri="{FF2B5EF4-FFF2-40B4-BE49-F238E27FC236}">
                <a16:creationId xmlns:a16="http://schemas.microsoft.com/office/drawing/2014/main" id="{2DDB972F-656F-4E44-AC8F-65332E78F572}"/>
              </a:ext>
            </a:extLst>
          </p:cNvPr>
          <p:cNvSpPr txBox="1"/>
          <p:nvPr/>
        </p:nvSpPr>
        <p:spPr>
          <a:xfrm>
            <a:off x="2505658" y="5030082"/>
            <a:ext cx="4811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u="sng" dirty="0">
                <a:solidFill>
                  <a:srgbClr val="00B0F0"/>
                </a:solidFill>
              </a:rPr>
              <a:t>REPRESENTACIÓN GRÁFICA </a:t>
            </a:r>
            <a:endParaRPr lang="en-US" sz="3200" u="sng" dirty="0">
              <a:solidFill>
                <a:srgbClr val="00B0F0"/>
              </a:solidFill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B14F4396-7BD1-4CC6-BAE9-FA981AF18596}"/>
              </a:ext>
            </a:extLst>
          </p:cNvPr>
          <p:cNvSpPr/>
          <p:nvPr/>
        </p:nvSpPr>
        <p:spPr>
          <a:xfrm>
            <a:off x="1618735" y="5708822"/>
            <a:ext cx="2075936" cy="889686"/>
          </a:xfrm>
          <a:prstGeom prst="rect">
            <a:avLst/>
          </a:prstGeom>
          <a:solidFill>
            <a:srgbClr val="FFFF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739F0216-D43F-4376-8AFE-E4411C0B03B3}"/>
              </a:ext>
            </a:extLst>
          </p:cNvPr>
          <p:cNvSpPr/>
          <p:nvPr/>
        </p:nvSpPr>
        <p:spPr>
          <a:xfrm>
            <a:off x="6303009" y="5685823"/>
            <a:ext cx="2075936" cy="8896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02001CE9-C9A0-4375-9396-AB09424574A3}"/>
              </a:ext>
            </a:extLst>
          </p:cNvPr>
          <p:cNvSpPr/>
          <p:nvPr/>
        </p:nvSpPr>
        <p:spPr>
          <a:xfrm>
            <a:off x="3893798" y="5708822"/>
            <a:ext cx="2075936" cy="889686"/>
          </a:xfrm>
          <a:prstGeom prst="rect">
            <a:avLst/>
          </a:prstGeom>
          <a:solidFill>
            <a:srgbClr val="FFFF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5E161167-0192-4F8C-B0FA-2F30890BE0B1}"/>
              </a:ext>
            </a:extLst>
          </p:cNvPr>
          <p:cNvCxnSpPr>
            <a:cxnSpLocks/>
          </p:cNvCxnSpPr>
          <p:nvPr/>
        </p:nvCxnSpPr>
        <p:spPr>
          <a:xfrm>
            <a:off x="2335427" y="5708822"/>
            <a:ext cx="0" cy="889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1D28FAB4-37E9-440D-8B14-B2B009084E04}"/>
              </a:ext>
            </a:extLst>
          </p:cNvPr>
          <p:cNvCxnSpPr>
            <a:cxnSpLocks/>
          </p:cNvCxnSpPr>
          <p:nvPr/>
        </p:nvCxnSpPr>
        <p:spPr>
          <a:xfrm>
            <a:off x="3063546" y="5708822"/>
            <a:ext cx="0" cy="889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4E16CE3D-3F9D-451C-AB3C-306953939982}"/>
              </a:ext>
            </a:extLst>
          </p:cNvPr>
          <p:cNvCxnSpPr>
            <a:cxnSpLocks/>
          </p:cNvCxnSpPr>
          <p:nvPr/>
        </p:nvCxnSpPr>
        <p:spPr>
          <a:xfrm>
            <a:off x="4547286" y="5685823"/>
            <a:ext cx="0" cy="889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BD110CE6-05FE-42F6-ADBE-450D62DFA363}"/>
              </a:ext>
            </a:extLst>
          </p:cNvPr>
          <p:cNvCxnSpPr>
            <a:cxnSpLocks/>
          </p:cNvCxnSpPr>
          <p:nvPr/>
        </p:nvCxnSpPr>
        <p:spPr>
          <a:xfrm>
            <a:off x="5301126" y="5685823"/>
            <a:ext cx="0" cy="889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4031B5F9-D726-4A57-AF62-8E2C99378107}"/>
              </a:ext>
            </a:extLst>
          </p:cNvPr>
          <p:cNvCxnSpPr>
            <a:cxnSpLocks/>
          </p:cNvCxnSpPr>
          <p:nvPr/>
        </p:nvCxnSpPr>
        <p:spPr>
          <a:xfrm>
            <a:off x="6882882" y="5685823"/>
            <a:ext cx="0" cy="889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1F4F85F5-32FD-43CE-9094-92D991A62D94}"/>
              </a:ext>
            </a:extLst>
          </p:cNvPr>
          <p:cNvCxnSpPr>
            <a:cxnSpLocks/>
          </p:cNvCxnSpPr>
          <p:nvPr/>
        </p:nvCxnSpPr>
        <p:spPr>
          <a:xfrm>
            <a:off x="7698260" y="5685823"/>
            <a:ext cx="0" cy="889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2" name="Entrada de lápiz 51">
                <a:extLst>
                  <a:ext uri="{FF2B5EF4-FFF2-40B4-BE49-F238E27FC236}">
                    <a16:creationId xmlns:a16="http://schemas.microsoft.com/office/drawing/2014/main" id="{E0FF708B-47AF-4402-A0F2-C1B71656E0E4}"/>
                  </a:ext>
                </a:extLst>
              </p14:cNvPr>
              <p14:cNvContentPartPr/>
              <p14:nvPr/>
            </p14:nvContentPartPr>
            <p14:xfrm>
              <a:off x="6324966" y="5756925"/>
              <a:ext cx="1350000" cy="757800"/>
            </p14:xfrm>
          </p:contentPart>
        </mc:Choice>
        <mc:Fallback xmlns="">
          <p:pic>
            <p:nvPicPr>
              <p:cNvPr id="52" name="Entrada de lápiz 51">
                <a:extLst>
                  <a:ext uri="{FF2B5EF4-FFF2-40B4-BE49-F238E27FC236}">
                    <a16:creationId xmlns:a16="http://schemas.microsoft.com/office/drawing/2014/main" id="{E0FF708B-47AF-4402-A0F2-C1B71656E0E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270966" y="5649285"/>
                <a:ext cx="1457640" cy="97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7910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3A3B85-21BD-4266-A48B-E60D5BB88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PASAR DE FRACCIÓN MIXTA A IMPROPIA.</a:t>
            </a:r>
            <a:endParaRPr lang="en-US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5298DFA-D214-4E23-BA97-9BEBDC636233}"/>
                  </a:ext>
                </a:extLst>
              </p:cNvPr>
              <p:cNvSpPr txBox="1"/>
              <p:nvPr/>
            </p:nvSpPr>
            <p:spPr>
              <a:xfrm>
                <a:off x="2279821" y="1476633"/>
                <a:ext cx="2211055" cy="3324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11500" b="0" i="1" smtClean="0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US" sz="115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11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MX" sz="115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15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45298DFA-D214-4E23-BA97-9BEBDC6362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821" y="1476633"/>
                <a:ext cx="2211055" cy="33246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9B0E26C7-81E9-4F99-A565-9C524128716D}"/>
              </a:ext>
            </a:extLst>
          </p:cNvPr>
          <p:cNvCxnSpPr>
            <a:cxnSpLocks/>
          </p:cNvCxnSpPr>
          <p:nvPr/>
        </p:nvCxnSpPr>
        <p:spPr>
          <a:xfrm flipH="1" flipV="1">
            <a:off x="2977574" y="3756454"/>
            <a:ext cx="593528" cy="93366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F3967E13-78A6-4FB9-A7D1-2200FCFA8E95}"/>
              </a:ext>
            </a:extLst>
          </p:cNvPr>
          <p:cNvCxnSpPr>
            <a:cxnSpLocks/>
          </p:cNvCxnSpPr>
          <p:nvPr/>
        </p:nvCxnSpPr>
        <p:spPr>
          <a:xfrm flipV="1">
            <a:off x="2626012" y="2261287"/>
            <a:ext cx="1081015" cy="37488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4C87F25-F249-47E5-8DF1-343EB2CEE803}"/>
              </a:ext>
            </a:extLst>
          </p:cNvPr>
          <p:cNvSpPr txBox="1"/>
          <p:nvPr/>
        </p:nvSpPr>
        <p:spPr>
          <a:xfrm rot="3289610">
            <a:off x="2050941" y="4353553"/>
            <a:ext cx="1853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/>
              <a:t>MULTIPLICAR</a:t>
            </a:r>
            <a:endParaRPr lang="en-US" sz="24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1BBA37E-6F9B-45F9-A0EF-AA7652A52A7E}"/>
              </a:ext>
            </a:extLst>
          </p:cNvPr>
          <p:cNvSpPr txBox="1"/>
          <p:nvPr/>
        </p:nvSpPr>
        <p:spPr>
          <a:xfrm rot="20494894">
            <a:off x="2412353" y="2030454"/>
            <a:ext cx="113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/>
              <a:t>SUMAR</a:t>
            </a: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5" name="Entrada de lápiz 14">
                <a:extLst>
                  <a:ext uri="{FF2B5EF4-FFF2-40B4-BE49-F238E27FC236}">
                    <a16:creationId xmlns:a16="http://schemas.microsoft.com/office/drawing/2014/main" id="{E85651F1-39BA-430D-B459-3D23ECC628B2}"/>
                  </a:ext>
                </a:extLst>
              </p14:cNvPr>
              <p14:cNvContentPartPr/>
              <p14:nvPr/>
            </p14:nvContentPartPr>
            <p14:xfrm>
              <a:off x="5597766" y="2038845"/>
              <a:ext cx="360" cy="360"/>
            </p14:xfrm>
          </p:contentPart>
        </mc:Choice>
        <mc:Fallback xmlns="">
          <p:pic>
            <p:nvPicPr>
              <p:cNvPr id="15" name="Entrada de lápiz 14">
                <a:extLst>
                  <a:ext uri="{FF2B5EF4-FFF2-40B4-BE49-F238E27FC236}">
                    <a16:creationId xmlns:a16="http://schemas.microsoft.com/office/drawing/2014/main" id="{E85651F1-39BA-430D-B459-3D23ECC628B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88766" y="202984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Entrada de lápiz 15">
                <a:extLst>
                  <a:ext uri="{FF2B5EF4-FFF2-40B4-BE49-F238E27FC236}">
                    <a16:creationId xmlns:a16="http://schemas.microsoft.com/office/drawing/2014/main" id="{D135F688-866D-4861-8F6E-A4267AB9C5C4}"/>
                  </a:ext>
                </a:extLst>
              </p14:cNvPr>
              <p14:cNvContentPartPr/>
              <p14:nvPr/>
            </p14:nvContentPartPr>
            <p14:xfrm>
              <a:off x="4751766" y="2979525"/>
              <a:ext cx="1024920" cy="24840"/>
            </p14:xfrm>
          </p:contentPart>
        </mc:Choice>
        <mc:Fallback xmlns="">
          <p:pic>
            <p:nvPicPr>
              <p:cNvPr id="16" name="Entrada de lápiz 15">
                <a:extLst>
                  <a:ext uri="{FF2B5EF4-FFF2-40B4-BE49-F238E27FC236}">
                    <a16:creationId xmlns:a16="http://schemas.microsoft.com/office/drawing/2014/main" id="{D135F688-866D-4861-8F6E-A4267AB9C5C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42766" y="2970525"/>
                <a:ext cx="104256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7" name="Entrada de lápiz 16">
                <a:extLst>
                  <a:ext uri="{FF2B5EF4-FFF2-40B4-BE49-F238E27FC236}">
                    <a16:creationId xmlns:a16="http://schemas.microsoft.com/office/drawing/2014/main" id="{0C759B82-8D0D-4D24-9FD6-0201C07E58B5}"/>
                  </a:ext>
                </a:extLst>
              </p14:cNvPr>
              <p14:cNvContentPartPr/>
              <p14:nvPr/>
            </p14:nvContentPartPr>
            <p14:xfrm>
              <a:off x="4742766" y="3643725"/>
              <a:ext cx="1012680" cy="12600"/>
            </p14:xfrm>
          </p:contentPart>
        </mc:Choice>
        <mc:Fallback xmlns="">
          <p:pic>
            <p:nvPicPr>
              <p:cNvPr id="17" name="Entrada de lápiz 16">
                <a:extLst>
                  <a:ext uri="{FF2B5EF4-FFF2-40B4-BE49-F238E27FC236}">
                    <a16:creationId xmlns:a16="http://schemas.microsoft.com/office/drawing/2014/main" id="{0C759B82-8D0D-4D24-9FD6-0201C07E58B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734126" y="3634725"/>
                <a:ext cx="1030320" cy="30240"/>
              </a:xfrm>
              <a:prstGeom prst="rect">
                <a:avLst/>
              </a:prstGeom>
            </p:spPr>
          </p:pic>
        </mc:Fallback>
      </mc:AlternateContent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B23E286C-264B-4CD3-818B-103A3FA1B9F1}"/>
              </a:ext>
            </a:extLst>
          </p:cNvPr>
          <p:cNvCxnSpPr>
            <a:cxnSpLocks/>
          </p:cNvCxnSpPr>
          <p:nvPr/>
        </p:nvCxnSpPr>
        <p:spPr>
          <a:xfrm>
            <a:off x="4420854" y="4223284"/>
            <a:ext cx="3101472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1C2D7368-6E25-4950-B415-AB6018DCB9C1}"/>
              </a:ext>
            </a:extLst>
          </p:cNvPr>
          <p:cNvSpPr txBox="1"/>
          <p:nvPr/>
        </p:nvSpPr>
        <p:spPr>
          <a:xfrm>
            <a:off x="5159408" y="4300625"/>
            <a:ext cx="16021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/>
              <a:t>SE PASA </a:t>
            </a:r>
          </a:p>
          <a:p>
            <a:pPr algn="ctr"/>
            <a:r>
              <a:rPr lang="es-MX" sz="3200" dirty="0"/>
              <a:t>IGUAL 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351E0058-E25D-45E5-AB4E-7BC5148629A2}"/>
                  </a:ext>
                </a:extLst>
              </p:cNvPr>
              <p:cNvSpPr txBox="1"/>
              <p:nvPr/>
            </p:nvSpPr>
            <p:spPr>
              <a:xfrm>
                <a:off x="7587742" y="1863695"/>
                <a:ext cx="1965282" cy="33246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15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115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42</m:t>
                          </m:r>
                        </m:num>
                        <m:den>
                          <m:r>
                            <a:rPr lang="es-MX" sz="115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351E0058-E25D-45E5-AB4E-7BC514862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7742" y="1863695"/>
                <a:ext cx="1965282" cy="332469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uadroTexto 27">
            <a:extLst>
              <a:ext uri="{FF2B5EF4-FFF2-40B4-BE49-F238E27FC236}">
                <a16:creationId xmlns:a16="http://schemas.microsoft.com/office/drawing/2014/main" id="{919CB2A1-A3FF-4176-912C-A5511E78CF0B}"/>
              </a:ext>
            </a:extLst>
          </p:cNvPr>
          <p:cNvSpPr txBox="1"/>
          <p:nvPr/>
        </p:nvSpPr>
        <p:spPr>
          <a:xfrm>
            <a:off x="1892827" y="5536961"/>
            <a:ext cx="4295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u="sng" dirty="0">
                <a:solidFill>
                  <a:srgbClr val="00B0F0"/>
                </a:solidFill>
              </a:rPr>
              <a:t>REPRESENTACIÓN GRAFICA</a:t>
            </a:r>
            <a:r>
              <a:rPr lang="es-MX" dirty="0"/>
              <a:t>.</a:t>
            </a:r>
            <a:endParaRPr lang="en-US" dirty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374F3D0D-F824-42DF-BBD6-CBA55C5D1CD0}"/>
              </a:ext>
            </a:extLst>
          </p:cNvPr>
          <p:cNvSpPr/>
          <p:nvPr/>
        </p:nvSpPr>
        <p:spPr>
          <a:xfrm>
            <a:off x="1910441" y="6032717"/>
            <a:ext cx="1431141" cy="72829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2E4E3346-75C1-4F25-9E57-7A24505A6ECB}"/>
              </a:ext>
            </a:extLst>
          </p:cNvPr>
          <p:cNvSpPr/>
          <p:nvPr/>
        </p:nvSpPr>
        <p:spPr>
          <a:xfrm>
            <a:off x="9941394" y="5996143"/>
            <a:ext cx="1431141" cy="7282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A6886885-570E-4475-9622-F9B412779E73}"/>
              </a:ext>
            </a:extLst>
          </p:cNvPr>
          <p:cNvCxnSpPr>
            <a:stCxn id="29" idx="1"/>
            <a:endCxn id="29" idx="3"/>
          </p:cNvCxnSpPr>
          <p:nvPr/>
        </p:nvCxnSpPr>
        <p:spPr>
          <a:xfrm>
            <a:off x="1910441" y="6396865"/>
            <a:ext cx="1431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4D29BD7F-DF5D-41F5-9911-7CA9C776955C}"/>
              </a:ext>
            </a:extLst>
          </p:cNvPr>
          <p:cNvCxnSpPr/>
          <p:nvPr/>
        </p:nvCxnSpPr>
        <p:spPr>
          <a:xfrm>
            <a:off x="2255101" y="6060181"/>
            <a:ext cx="0" cy="74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715D5F7D-0735-408C-9CEA-3C864F06850E}"/>
              </a:ext>
            </a:extLst>
          </p:cNvPr>
          <p:cNvCxnSpPr/>
          <p:nvPr/>
        </p:nvCxnSpPr>
        <p:spPr>
          <a:xfrm>
            <a:off x="2626011" y="6032717"/>
            <a:ext cx="0" cy="74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57320387-6BF3-431B-A7A1-A48569B43B60}"/>
              </a:ext>
            </a:extLst>
          </p:cNvPr>
          <p:cNvCxnSpPr/>
          <p:nvPr/>
        </p:nvCxnSpPr>
        <p:spPr>
          <a:xfrm>
            <a:off x="2977572" y="6016584"/>
            <a:ext cx="0" cy="74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 40">
            <a:extLst>
              <a:ext uri="{FF2B5EF4-FFF2-40B4-BE49-F238E27FC236}">
                <a16:creationId xmlns:a16="http://schemas.microsoft.com/office/drawing/2014/main" id="{37B90218-9DBE-4360-A4F5-9B10B3ED3357}"/>
              </a:ext>
            </a:extLst>
          </p:cNvPr>
          <p:cNvSpPr/>
          <p:nvPr/>
        </p:nvSpPr>
        <p:spPr>
          <a:xfrm>
            <a:off x="3611077" y="6014885"/>
            <a:ext cx="1431141" cy="72829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262ED540-842F-406B-8F94-38B19460F178}"/>
              </a:ext>
            </a:extLst>
          </p:cNvPr>
          <p:cNvCxnSpPr>
            <a:stCxn id="41" idx="1"/>
            <a:endCxn id="41" idx="3"/>
          </p:cNvCxnSpPr>
          <p:nvPr/>
        </p:nvCxnSpPr>
        <p:spPr>
          <a:xfrm>
            <a:off x="3611077" y="6379033"/>
            <a:ext cx="1431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ED119931-99A8-4CD3-BF49-BC6AB143E595}"/>
              </a:ext>
            </a:extLst>
          </p:cNvPr>
          <p:cNvCxnSpPr/>
          <p:nvPr/>
        </p:nvCxnSpPr>
        <p:spPr>
          <a:xfrm>
            <a:off x="3955737" y="6042349"/>
            <a:ext cx="0" cy="74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42F68956-242B-4739-860E-FD0602B78057}"/>
              </a:ext>
            </a:extLst>
          </p:cNvPr>
          <p:cNvCxnSpPr/>
          <p:nvPr/>
        </p:nvCxnSpPr>
        <p:spPr>
          <a:xfrm>
            <a:off x="4326647" y="6014885"/>
            <a:ext cx="0" cy="74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5DA29705-E078-477F-8511-BC77D3A19CD1}"/>
              </a:ext>
            </a:extLst>
          </p:cNvPr>
          <p:cNvCxnSpPr/>
          <p:nvPr/>
        </p:nvCxnSpPr>
        <p:spPr>
          <a:xfrm>
            <a:off x="4678208" y="5998752"/>
            <a:ext cx="0" cy="74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ángulo 45">
            <a:extLst>
              <a:ext uri="{FF2B5EF4-FFF2-40B4-BE49-F238E27FC236}">
                <a16:creationId xmlns:a16="http://schemas.microsoft.com/office/drawing/2014/main" id="{F6D09402-225A-444B-BA7A-9475FCFEAC8D}"/>
              </a:ext>
            </a:extLst>
          </p:cNvPr>
          <p:cNvSpPr/>
          <p:nvPr/>
        </p:nvSpPr>
        <p:spPr>
          <a:xfrm>
            <a:off x="5260343" y="6013510"/>
            <a:ext cx="1431141" cy="72829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6AFD5E74-CAC8-40D5-B660-31700E1878CB}"/>
              </a:ext>
            </a:extLst>
          </p:cNvPr>
          <p:cNvCxnSpPr>
            <a:stCxn id="46" idx="1"/>
            <a:endCxn id="46" idx="3"/>
          </p:cNvCxnSpPr>
          <p:nvPr/>
        </p:nvCxnSpPr>
        <p:spPr>
          <a:xfrm>
            <a:off x="5260343" y="6377658"/>
            <a:ext cx="1431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B997E524-6741-49EA-B4C2-5F92897749B5}"/>
              </a:ext>
            </a:extLst>
          </p:cNvPr>
          <p:cNvCxnSpPr/>
          <p:nvPr/>
        </p:nvCxnSpPr>
        <p:spPr>
          <a:xfrm>
            <a:off x="5605003" y="6040974"/>
            <a:ext cx="0" cy="74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FD87BF2C-7D78-40FD-AFBB-BE00CA72AEAA}"/>
              </a:ext>
            </a:extLst>
          </p:cNvPr>
          <p:cNvCxnSpPr/>
          <p:nvPr/>
        </p:nvCxnSpPr>
        <p:spPr>
          <a:xfrm>
            <a:off x="5975913" y="6013510"/>
            <a:ext cx="0" cy="74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A4AC4E1B-FD92-469D-B6A1-652BF3957507}"/>
              </a:ext>
            </a:extLst>
          </p:cNvPr>
          <p:cNvCxnSpPr/>
          <p:nvPr/>
        </p:nvCxnSpPr>
        <p:spPr>
          <a:xfrm>
            <a:off x="6327474" y="5997377"/>
            <a:ext cx="0" cy="74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ángulo 50">
            <a:extLst>
              <a:ext uri="{FF2B5EF4-FFF2-40B4-BE49-F238E27FC236}">
                <a16:creationId xmlns:a16="http://schemas.microsoft.com/office/drawing/2014/main" id="{9661B6F1-23B4-4493-87F1-D0EE048DF29F}"/>
              </a:ext>
            </a:extLst>
          </p:cNvPr>
          <p:cNvSpPr/>
          <p:nvPr/>
        </p:nvSpPr>
        <p:spPr>
          <a:xfrm>
            <a:off x="6860988" y="5989292"/>
            <a:ext cx="1431141" cy="72829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2A5F2D0E-25E7-4EA6-BEC6-2137B348461D}"/>
              </a:ext>
            </a:extLst>
          </p:cNvPr>
          <p:cNvCxnSpPr>
            <a:stCxn id="51" idx="1"/>
            <a:endCxn id="51" idx="3"/>
          </p:cNvCxnSpPr>
          <p:nvPr/>
        </p:nvCxnSpPr>
        <p:spPr>
          <a:xfrm>
            <a:off x="6860988" y="6353440"/>
            <a:ext cx="1431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C2A41D59-5CFD-453A-A434-5C43ADDC0C5C}"/>
              </a:ext>
            </a:extLst>
          </p:cNvPr>
          <p:cNvCxnSpPr/>
          <p:nvPr/>
        </p:nvCxnSpPr>
        <p:spPr>
          <a:xfrm>
            <a:off x="7205648" y="6016756"/>
            <a:ext cx="0" cy="74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BEBB1AF3-42DD-4048-BE26-61897AD86D37}"/>
              </a:ext>
            </a:extLst>
          </p:cNvPr>
          <p:cNvCxnSpPr/>
          <p:nvPr/>
        </p:nvCxnSpPr>
        <p:spPr>
          <a:xfrm>
            <a:off x="7576558" y="5989292"/>
            <a:ext cx="0" cy="74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F764801C-7A70-4C88-BDF4-DF8E1C67767A}"/>
              </a:ext>
            </a:extLst>
          </p:cNvPr>
          <p:cNvCxnSpPr/>
          <p:nvPr/>
        </p:nvCxnSpPr>
        <p:spPr>
          <a:xfrm>
            <a:off x="7928119" y="5973159"/>
            <a:ext cx="0" cy="74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ángulo 55">
            <a:extLst>
              <a:ext uri="{FF2B5EF4-FFF2-40B4-BE49-F238E27FC236}">
                <a16:creationId xmlns:a16="http://schemas.microsoft.com/office/drawing/2014/main" id="{6ADEC109-FC8E-4851-9416-970298CD8E52}"/>
              </a:ext>
            </a:extLst>
          </p:cNvPr>
          <p:cNvSpPr/>
          <p:nvPr/>
        </p:nvSpPr>
        <p:spPr>
          <a:xfrm>
            <a:off x="8340749" y="5967658"/>
            <a:ext cx="1431141" cy="72829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Conector recto 56">
            <a:extLst>
              <a:ext uri="{FF2B5EF4-FFF2-40B4-BE49-F238E27FC236}">
                <a16:creationId xmlns:a16="http://schemas.microsoft.com/office/drawing/2014/main" id="{145FF96F-F35F-4C07-A9D9-82410C7A5499}"/>
              </a:ext>
            </a:extLst>
          </p:cNvPr>
          <p:cNvCxnSpPr>
            <a:stCxn id="56" idx="1"/>
            <a:endCxn id="56" idx="3"/>
          </p:cNvCxnSpPr>
          <p:nvPr/>
        </p:nvCxnSpPr>
        <p:spPr>
          <a:xfrm>
            <a:off x="8340749" y="6331806"/>
            <a:ext cx="1431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DB4AD59B-6FE0-434D-96F7-797EA6E15237}"/>
              </a:ext>
            </a:extLst>
          </p:cNvPr>
          <p:cNvCxnSpPr/>
          <p:nvPr/>
        </p:nvCxnSpPr>
        <p:spPr>
          <a:xfrm>
            <a:off x="8685409" y="5995122"/>
            <a:ext cx="0" cy="74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E0913F5A-1427-4F95-B2C1-81AA3F3ADA53}"/>
              </a:ext>
            </a:extLst>
          </p:cNvPr>
          <p:cNvCxnSpPr/>
          <p:nvPr/>
        </p:nvCxnSpPr>
        <p:spPr>
          <a:xfrm>
            <a:off x="9056319" y="5967658"/>
            <a:ext cx="0" cy="74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6510C977-F9F3-4CD4-B0AF-3DEABBB925D9}"/>
              </a:ext>
            </a:extLst>
          </p:cNvPr>
          <p:cNvCxnSpPr/>
          <p:nvPr/>
        </p:nvCxnSpPr>
        <p:spPr>
          <a:xfrm>
            <a:off x="9407880" y="5951525"/>
            <a:ext cx="0" cy="744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99C1CA8B-5A96-4D4E-93DF-EF8FC9A52540}"/>
              </a:ext>
            </a:extLst>
          </p:cNvPr>
          <p:cNvCxnSpPr>
            <a:stCxn id="30" idx="1"/>
            <a:endCxn id="30" idx="3"/>
          </p:cNvCxnSpPr>
          <p:nvPr/>
        </p:nvCxnSpPr>
        <p:spPr>
          <a:xfrm>
            <a:off x="9941394" y="6360291"/>
            <a:ext cx="14311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75925788-9AD6-4895-8BE0-E63760CE785B}"/>
              </a:ext>
            </a:extLst>
          </p:cNvPr>
          <p:cNvCxnSpPr>
            <a:cxnSpLocks/>
          </p:cNvCxnSpPr>
          <p:nvPr/>
        </p:nvCxnSpPr>
        <p:spPr>
          <a:xfrm>
            <a:off x="10305535" y="6001314"/>
            <a:ext cx="0" cy="723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71A5719C-056D-4D81-86F2-AF03BE167A10}"/>
              </a:ext>
            </a:extLst>
          </p:cNvPr>
          <p:cNvCxnSpPr>
            <a:cxnSpLocks/>
            <a:endCxn id="30" idx="2"/>
          </p:cNvCxnSpPr>
          <p:nvPr/>
        </p:nvCxnSpPr>
        <p:spPr>
          <a:xfrm>
            <a:off x="10656964" y="5994303"/>
            <a:ext cx="1" cy="730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DDDD8C6B-FB03-4212-9ACC-614330F0B84B}"/>
              </a:ext>
            </a:extLst>
          </p:cNvPr>
          <p:cNvCxnSpPr>
            <a:cxnSpLocks/>
          </p:cNvCxnSpPr>
          <p:nvPr/>
        </p:nvCxnSpPr>
        <p:spPr>
          <a:xfrm>
            <a:off x="11013990" y="5980751"/>
            <a:ext cx="0" cy="743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9" name="Entrada de lápiz 78">
                <a:extLst>
                  <a:ext uri="{FF2B5EF4-FFF2-40B4-BE49-F238E27FC236}">
                    <a16:creationId xmlns:a16="http://schemas.microsoft.com/office/drawing/2014/main" id="{1EBF9AD6-6763-4C07-90D4-1530F4362BEC}"/>
                  </a:ext>
                </a:extLst>
              </p14:cNvPr>
              <p14:cNvContentPartPr/>
              <p14:nvPr/>
            </p14:nvContentPartPr>
            <p14:xfrm>
              <a:off x="9957726" y="6087765"/>
              <a:ext cx="329400" cy="550440"/>
            </p14:xfrm>
          </p:contentPart>
        </mc:Choice>
        <mc:Fallback xmlns="">
          <p:pic>
            <p:nvPicPr>
              <p:cNvPr id="79" name="Entrada de lápiz 78">
                <a:extLst>
                  <a:ext uri="{FF2B5EF4-FFF2-40B4-BE49-F238E27FC236}">
                    <a16:creationId xmlns:a16="http://schemas.microsoft.com/office/drawing/2014/main" id="{1EBF9AD6-6763-4C07-90D4-1530F4362BE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04086" y="5979765"/>
                <a:ext cx="437040" cy="76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01166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D5997-3A2F-405A-8837-4B281C845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446" y="-71682"/>
            <a:ext cx="10515600" cy="1325563"/>
          </a:xfrm>
        </p:spPr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FRACCIÓN DECIMAL.</a:t>
            </a:r>
            <a:endParaRPr lang="en-US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B387490-252A-4815-A819-39356EE5B8C2}"/>
                  </a:ext>
                </a:extLst>
              </p:cNvPr>
              <p:cNvSpPr txBox="1"/>
              <p:nvPr/>
            </p:nvSpPr>
            <p:spPr>
              <a:xfrm>
                <a:off x="970005" y="1785551"/>
                <a:ext cx="1231106" cy="2081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7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7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s-MX" sz="72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720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B387490-252A-4815-A819-39356EE5B8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005" y="1785551"/>
                <a:ext cx="1231106" cy="20815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>
            <a:extLst>
              <a:ext uri="{FF2B5EF4-FFF2-40B4-BE49-F238E27FC236}">
                <a16:creationId xmlns:a16="http://schemas.microsoft.com/office/drawing/2014/main" id="{CE272184-8D42-4ADD-893D-3AF0E6285429}"/>
              </a:ext>
            </a:extLst>
          </p:cNvPr>
          <p:cNvSpPr txBox="1"/>
          <p:nvPr/>
        </p:nvSpPr>
        <p:spPr>
          <a:xfrm>
            <a:off x="3114987" y="952037"/>
            <a:ext cx="74077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>
                <a:solidFill>
                  <a:srgbClr val="FF0000"/>
                </a:solidFill>
              </a:rPr>
              <a:t>1. E</a:t>
            </a:r>
            <a:r>
              <a:rPr lang="es-MX" sz="3200" dirty="0"/>
              <a:t>l</a:t>
            </a:r>
            <a:r>
              <a:rPr lang="es-MX" sz="3200" dirty="0">
                <a:solidFill>
                  <a:srgbClr val="FF0000"/>
                </a:solidFill>
              </a:rPr>
              <a:t> </a:t>
            </a:r>
            <a:r>
              <a:rPr lang="es-MX" sz="3200" dirty="0"/>
              <a:t>numerador se pasa exactamente igual.</a:t>
            </a:r>
            <a:endParaRPr lang="en-US" sz="3200" dirty="0"/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58A36687-5B64-4DB1-96ED-420B83CD5E8C}"/>
              </a:ext>
            </a:extLst>
          </p:cNvPr>
          <p:cNvCxnSpPr>
            <a:cxnSpLocks/>
          </p:cNvCxnSpPr>
          <p:nvPr/>
        </p:nvCxnSpPr>
        <p:spPr>
          <a:xfrm>
            <a:off x="2051222" y="2298357"/>
            <a:ext cx="3669956" cy="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B4F9DEA8-5981-4015-B2F2-FF34F90CA443}"/>
              </a:ext>
            </a:extLst>
          </p:cNvPr>
          <p:cNvSpPr txBox="1"/>
          <p:nvPr/>
        </p:nvSpPr>
        <p:spPr>
          <a:xfrm>
            <a:off x="5955246" y="1654314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0" dirty="0"/>
              <a:t>6</a:t>
            </a:r>
            <a:endParaRPr lang="en-US" sz="60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D738A1F-375D-4E3E-9E8B-3C1D33E5CC0B}"/>
              </a:ext>
            </a:extLst>
          </p:cNvPr>
          <p:cNvSpPr txBox="1"/>
          <p:nvPr/>
        </p:nvSpPr>
        <p:spPr>
          <a:xfrm>
            <a:off x="2910108" y="2638740"/>
            <a:ext cx="91509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FF0000"/>
                </a:solidFill>
              </a:rPr>
              <a:t>2. L</a:t>
            </a:r>
            <a:r>
              <a:rPr lang="es-MX" sz="2800" dirty="0"/>
              <a:t>os</a:t>
            </a:r>
            <a:r>
              <a:rPr lang="es-MX" sz="2800" dirty="0">
                <a:solidFill>
                  <a:srgbClr val="FF0000"/>
                </a:solidFill>
              </a:rPr>
              <a:t> </a:t>
            </a:r>
            <a:r>
              <a:rPr lang="es-MX" sz="2800" dirty="0"/>
              <a:t>ceros del denominador nos indica, cuántas veces vamos a recorrer el punto decimal a la izquierda.</a:t>
            </a:r>
            <a:endParaRPr lang="en-US" sz="28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95D5735-A56F-4CB3-9C3C-830D244A9942}"/>
              </a:ext>
            </a:extLst>
          </p:cNvPr>
          <p:cNvSpPr txBox="1"/>
          <p:nvPr/>
        </p:nvSpPr>
        <p:spPr>
          <a:xfrm>
            <a:off x="6224275" y="3470843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000" dirty="0"/>
              <a:t>6</a:t>
            </a:r>
            <a:endParaRPr lang="en-US" sz="6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Entrada de lápiz 11">
                <a:extLst>
                  <a:ext uri="{FF2B5EF4-FFF2-40B4-BE49-F238E27FC236}">
                    <a16:creationId xmlns:a16="http://schemas.microsoft.com/office/drawing/2014/main" id="{2B6B414B-3EDB-4885-AB48-E593F6BF54E5}"/>
                  </a:ext>
                </a:extLst>
              </p14:cNvPr>
              <p14:cNvContentPartPr/>
              <p14:nvPr/>
            </p14:nvContentPartPr>
            <p14:xfrm>
              <a:off x="7463286" y="3793485"/>
              <a:ext cx="22320" cy="37080"/>
            </p14:xfrm>
          </p:contentPart>
        </mc:Choice>
        <mc:Fallback xmlns="">
          <p:pic>
            <p:nvPicPr>
              <p:cNvPr id="12" name="Entrada de lápiz 11">
                <a:extLst>
                  <a:ext uri="{FF2B5EF4-FFF2-40B4-BE49-F238E27FC236}">
                    <a16:creationId xmlns:a16="http://schemas.microsoft.com/office/drawing/2014/main" id="{2B6B414B-3EDB-4885-AB48-E593F6BF54E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54646" y="3784485"/>
                <a:ext cx="39960" cy="5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Entrada de lápiz 13">
                <a:extLst>
                  <a:ext uri="{FF2B5EF4-FFF2-40B4-BE49-F238E27FC236}">
                    <a16:creationId xmlns:a16="http://schemas.microsoft.com/office/drawing/2014/main" id="{BDAB41CD-32BE-415E-8D60-14BB36BBAEB3}"/>
                  </a:ext>
                </a:extLst>
              </p14:cNvPr>
              <p14:cNvContentPartPr/>
              <p14:nvPr/>
            </p14:nvContentPartPr>
            <p14:xfrm>
              <a:off x="1614726" y="4073925"/>
              <a:ext cx="700560" cy="37440"/>
            </p14:xfrm>
          </p:contentPart>
        </mc:Choice>
        <mc:Fallback xmlns="">
          <p:pic>
            <p:nvPicPr>
              <p:cNvPr id="14" name="Entrada de lápiz 13">
                <a:extLst>
                  <a:ext uri="{FF2B5EF4-FFF2-40B4-BE49-F238E27FC236}">
                    <a16:creationId xmlns:a16="http://schemas.microsoft.com/office/drawing/2014/main" id="{BDAB41CD-32BE-415E-8D60-14BB36BBAEB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06086" y="4064925"/>
                <a:ext cx="718200" cy="5508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upo 16">
            <a:extLst>
              <a:ext uri="{FF2B5EF4-FFF2-40B4-BE49-F238E27FC236}">
                <a16:creationId xmlns:a16="http://schemas.microsoft.com/office/drawing/2014/main" id="{DB4BE742-482C-4944-A4CE-0F5F40E2A240}"/>
              </a:ext>
            </a:extLst>
          </p:cNvPr>
          <p:cNvGrpSpPr/>
          <p:nvPr/>
        </p:nvGrpSpPr>
        <p:grpSpPr>
          <a:xfrm>
            <a:off x="5929670" y="4036150"/>
            <a:ext cx="817560" cy="388800"/>
            <a:chOff x="5955246" y="4319805"/>
            <a:chExt cx="817560" cy="388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5" name="Entrada de lápiz 14">
                  <a:extLst>
                    <a:ext uri="{FF2B5EF4-FFF2-40B4-BE49-F238E27FC236}">
                      <a16:creationId xmlns:a16="http://schemas.microsoft.com/office/drawing/2014/main" id="{9071E167-7131-4DDF-B5B5-448E1A443B00}"/>
                    </a:ext>
                  </a:extLst>
                </p14:cNvPr>
                <p14:cNvContentPartPr/>
                <p14:nvPr/>
              </p14:nvContentPartPr>
              <p14:xfrm>
                <a:off x="5955246" y="4345725"/>
                <a:ext cx="817560" cy="362880"/>
              </p14:xfrm>
            </p:contentPart>
          </mc:Choice>
          <mc:Fallback xmlns="">
            <p:pic>
              <p:nvPicPr>
                <p:cNvPr id="15" name="Entrada de lápiz 14">
                  <a:extLst>
                    <a:ext uri="{FF2B5EF4-FFF2-40B4-BE49-F238E27FC236}">
                      <a16:creationId xmlns:a16="http://schemas.microsoft.com/office/drawing/2014/main" id="{9071E167-7131-4DDF-B5B5-448E1A443B0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946246" y="4336725"/>
                  <a:ext cx="835200" cy="38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6" name="Entrada de lápiz 15">
                  <a:extLst>
                    <a:ext uri="{FF2B5EF4-FFF2-40B4-BE49-F238E27FC236}">
                      <a16:creationId xmlns:a16="http://schemas.microsoft.com/office/drawing/2014/main" id="{5E8DD47D-2FB5-4C6C-84F6-FCE77D3F15D0}"/>
                    </a:ext>
                  </a:extLst>
                </p14:cNvPr>
                <p14:cNvContentPartPr/>
                <p14:nvPr/>
              </p14:nvContentPartPr>
              <p14:xfrm>
                <a:off x="5957046" y="4319805"/>
                <a:ext cx="172080" cy="249480"/>
              </p14:xfrm>
            </p:contentPart>
          </mc:Choice>
          <mc:Fallback xmlns="">
            <p:pic>
              <p:nvPicPr>
                <p:cNvPr id="16" name="Entrada de lápiz 15">
                  <a:extLst>
                    <a:ext uri="{FF2B5EF4-FFF2-40B4-BE49-F238E27FC236}">
                      <a16:creationId xmlns:a16="http://schemas.microsoft.com/office/drawing/2014/main" id="{5E8DD47D-2FB5-4C6C-84F6-FCE77D3F15D0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948046" y="4310805"/>
                  <a:ext cx="189720" cy="2671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C4A3F1E-0051-4244-97FD-F52655A159E4}"/>
              </a:ext>
            </a:extLst>
          </p:cNvPr>
          <p:cNvSpPr txBox="1"/>
          <p:nvPr/>
        </p:nvSpPr>
        <p:spPr>
          <a:xfrm>
            <a:off x="2915182" y="4436545"/>
            <a:ext cx="6519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>
                <a:solidFill>
                  <a:srgbClr val="FF0000"/>
                </a:solidFill>
              </a:rPr>
              <a:t>3. A</a:t>
            </a:r>
            <a:r>
              <a:rPr lang="es-MX" sz="3200" dirty="0"/>
              <a:t>ntes</a:t>
            </a:r>
            <a:r>
              <a:rPr lang="es-MX" sz="3200" dirty="0">
                <a:solidFill>
                  <a:srgbClr val="FF0000"/>
                </a:solidFill>
              </a:rPr>
              <a:t> </a:t>
            </a:r>
            <a:r>
              <a:rPr lang="es-MX" sz="3200" dirty="0"/>
              <a:t>de un punto se pone un cero.</a:t>
            </a:r>
            <a:endParaRPr lang="en-US" sz="320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E80CFEE-670D-416B-B49A-E15CBFB39E75}"/>
              </a:ext>
            </a:extLst>
          </p:cNvPr>
          <p:cNvSpPr txBox="1"/>
          <p:nvPr/>
        </p:nvSpPr>
        <p:spPr>
          <a:xfrm>
            <a:off x="6046777" y="5010237"/>
            <a:ext cx="9653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dirty="0"/>
              <a:t>0</a:t>
            </a:r>
            <a:r>
              <a:rPr lang="es-MX" sz="4800" dirty="0">
                <a:solidFill>
                  <a:srgbClr val="FFC000"/>
                </a:solidFill>
              </a:rPr>
              <a:t>.</a:t>
            </a:r>
            <a:r>
              <a:rPr lang="es-MX" sz="4800" dirty="0"/>
              <a:t>6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58847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7677DB-6245-4246-9538-EF3DAF57E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49" y="161445"/>
            <a:ext cx="10058400" cy="1371600"/>
          </a:xfrm>
        </p:spPr>
        <p:txBody>
          <a:bodyPr/>
          <a:lstStyle/>
          <a:p>
            <a:r>
              <a:rPr lang="es-MX" dirty="0">
                <a:solidFill>
                  <a:srgbClr val="00B050"/>
                </a:solidFill>
              </a:rPr>
              <a:t>Ejemplo: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0165E29-2402-4C94-895D-AA87FF0475BB}"/>
                  </a:ext>
                </a:extLst>
              </p:cNvPr>
              <p:cNvSpPr txBox="1"/>
              <p:nvPr/>
            </p:nvSpPr>
            <p:spPr>
              <a:xfrm>
                <a:off x="1031788" y="1690688"/>
                <a:ext cx="1306448" cy="15611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5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r>
                            <a:rPr lang="es-MX" sz="5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0165E29-2402-4C94-895D-AA87FF0475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788" y="1690688"/>
                <a:ext cx="1306448" cy="15611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>
            <a:extLst>
              <a:ext uri="{FF2B5EF4-FFF2-40B4-BE49-F238E27FC236}">
                <a16:creationId xmlns:a16="http://schemas.microsoft.com/office/drawing/2014/main" id="{0E597461-61FC-4048-9CDF-0FCC5CEC6512}"/>
              </a:ext>
            </a:extLst>
          </p:cNvPr>
          <p:cNvSpPr txBox="1"/>
          <p:nvPr/>
        </p:nvSpPr>
        <p:spPr>
          <a:xfrm>
            <a:off x="5140411" y="1690688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6600" dirty="0"/>
              <a:t>10</a:t>
            </a:r>
            <a:endParaRPr lang="en-US" sz="6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98834B7F-78A8-4974-9420-AAE85F003545}"/>
                  </a:ext>
                </a:extLst>
              </p14:cNvPr>
              <p14:cNvContentPartPr/>
              <p14:nvPr/>
            </p14:nvContentPartPr>
            <p14:xfrm>
              <a:off x="6227766" y="2653725"/>
              <a:ext cx="360" cy="360"/>
            </p14:xfrm>
          </p:contentPart>
        </mc:Choice>
        <mc:Fallback xmlns=""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98834B7F-78A8-4974-9420-AAE85F00354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18766" y="2644725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upo 8">
            <a:extLst>
              <a:ext uri="{FF2B5EF4-FFF2-40B4-BE49-F238E27FC236}">
                <a16:creationId xmlns:a16="http://schemas.microsoft.com/office/drawing/2014/main" id="{F9CEF83C-BA22-45E8-A3B9-50F8E2E65668}"/>
              </a:ext>
            </a:extLst>
          </p:cNvPr>
          <p:cNvGrpSpPr/>
          <p:nvPr/>
        </p:nvGrpSpPr>
        <p:grpSpPr>
          <a:xfrm>
            <a:off x="3998286" y="1837245"/>
            <a:ext cx="2229840" cy="985320"/>
            <a:chOff x="3998286" y="1837245"/>
            <a:chExt cx="2229840" cy="985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7" name="Entrada de lápiz 6">
                  <a:extLst>
                    <a:ext uri="{FF2B5EF4-FFF2-40B4-BE49-F238E27FC236}">
                      <a16:creationId xmlns:a16="http://schemas.microsoft.com/office/drawing/2014/main" id="{1DCAEEF6-2571-499A-A1EA-2360F3FCFCF2}"/>
                    </a:ext>
                  </a:extLst>
                </p14:cNvPr>
                <p14:cNvContentPartPr/>
                <p14:nvPr/>
              </p14:nvContentPartPr>
              <p14:xfrm>
                <a:off x="4979286" y="2488485"/>
                <a:ext cx="1248840" cy="334080"/>
              </p14:xfrm>
            </p:contentPart>
          </mc:Choice>
          <mc:Fallback xmlns="">
            <p:pic>
              <p:nvPicPr>
                <p:cNvPr id="7" name="Entrada de lápiz 6">
                  <a:extLst>
                    <a:ext uri="{FF2B5EF4-FFF2-40B4-BE49-F238E27FC236}">
                      <a16:creationId xmlns:a16="http://schemas.microsoft.com/office/drawing/2014/main" id="{1DCAEEF6-2571-499A-A1EA-2360F3FCFCF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970286" y="2479485"/>
                  <a:ext cx="1266480" cy="35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Entrada de lápiz 7">
                  <a:extLst>
                    <a:ext uri="{FF2B5EF4-FFF2-40B4-BE49-F238E27FC236}">
                      <a16:creationId xmlns:a16="http://schemas.microsoft.com/office/drawing/2014/main" id="{4112C902-1EAC-4788-8370-2EE0624CE23A}"/>
                    </a:ext>
                  </a:extLst>
                </p14:cNvPr>
                <p14:cNvContentPartPr/>
                <p14:nvPr/>
              </p14:nvContentPartPr>
              <p14:xfrm>
                <a:off x="3998286" y="1837245"/>
                <a:ext cx="631800" cy="784440"/>
              </p14:xfrm>
            </p:contentPart>
          </mc:Choice>
          <mc:Fallback xmlns="">
            <p:pic>
              <p:nvPicPr>
                <p:cNvPr id="8" name="Entrada de lápiz 7">
                  <a:extLst>
                    <a:ext uri="{FF2B5EF4-FFF2-40B4-BE49-F238E27FC236}">
                      <a16:creationId xmlns:a16="http://schemas.microsoft.com/office/drawing/2014/main" id="{4112C902-1EAC-4788-8370-2EE0624CE23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989286" y="1828245"/>
                  <a:ext cx="649440" cy="802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E7D8092C-D4DC-4A0E-BCBC-68E8979FE8A9}"/>
                  </a:ext>
                </a:extLst>
              </p:cNvPr>
              <p:cNvSpPr txBox="1"/>
              <p:nvPr/>
            </p:nvSpPr>
            <p:spPr>
              <a:xfrm>
                <a:off x="1119151" y="4317248"/>
                <a:ext cx="1689565" cy="15611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5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s-MX" sz="5400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E7D8092C-D4DC-4A0E-BCBC-68E8979FE8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151" y="4317248"/>
                <a:ext cx="1689565" cy="156119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>
            <a:extLst>
              <a:ext uri="{FF2B5EF4-FFF2-40B4-BE49-F238E27FC236}">
                <a16:creationId xmlns:a16="http://schemas.microsoft.com/office/drawing/2014/main" id="{A41BF29C-7F5F-4658-8668-E70394EF5486}"/>
              </a:ext>
            </a:extLst>
          </p:cNvPr>
          <p:cNvSpPr txBox="1"/>
          <p:nvPr/>
        </p:nvSpPr>
        <p:spPr>
          <a:xfrm>
            <a:off x="5875746" y="4203916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dirty="0"/>
              <a:t>6</a:t>
            </a:r>
            <a:endParaRPr lang="en-US" sz="8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Entrada de lápiz 11">
                <a:extLst>
                  <a:ext uri="{FF2B5EF4-FFF2-40B4-BE49-F238E27FC236}">
                    <a16:creationId xmlns:a16="http://schemas.microsoft.com/office/drawing/2014/main" id="{DE962DA1-6507-428A-9909-359B10F920BA}"/>
                  </a:ext>
                </a:extLst>
              </p14:cNvPr>
              <p14:cNvContentPartPr/>
              <p14:nvPr/>
            </p14:nvContentPartPr>
            <p14:xfrm>
              <a:off x="7673526" y="6054645"/>
              <a:ext cx="360" cy="360"/>
            </p14:xfrm>
          </p:contentPart>
        </mc:Choice>
        <mc:Fallback xmlns="">
          <p:pic>
            <p:nvPicPr>
              <p:cNvPr id="12" name="Entrada de lápiz 11">
                <a:extLst>
                  <a:ext uri="{FF2B5EF4-FFF2-40B4-BE49-F238E27FC236}">
                    <a16:creationId xmlns:a16="http://schemas.microsoft.com/office/drawing/2014/main" id="{DE962DA1-6507-428A-9909-359B10F920B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664886" y="6046005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upo 16">
            <a:extLst>
              <a:ext uri="{FF2B5EF4-FFF2-40B4-BE49-F238E27FC236}">
                <a16:creationId xmlns:a16="http://schemas.microsoft.com/office/drawing/2014/main" id="{2E5D1A6A-5001-4B80-8468-06BB904F535B}"/>
              </a:ext>
            </a:extLst>
          </p:cNvPr>
          <p:cNvGrpSpPr/>
          <p:nvPr/>
        </p:nvGrpSpPr>
        <p:grpSpPr>
          <a:xfrm>
            <a:off x="3136806" y="4496925"/>
            <a:ext cx="3566160" cy="1060920"/>
            <a:chOff x="3136806" y="4496925"/>
            <a:chExt cx="3566160" cy="1060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3" name="Entrada de lápiz 12">
                  <a:extLst>
                    <a:ext uri="{FF2B5EF4-FFF2-40B4-BE49-F238E27FC236}">
                      <a16:creationId xmlns:a16="http://schemas.microsoft.com/office/drawing/2014/main" id="{C0AA0D26-DF40-4203-8227-FD8FA78FFF13}"/>
                    </a:ext>
                  </a:extLst>
                </p14:cNvPr>
                <p14:cNvContentPartPr/>
                <p14:nvPr/>
              </p14:nvContentPartPr>
              <p14:xfrm>
                <a:off x="3974526" y="5018565"/>
                <a:ext cx="2728440" cy="539280"/>
              </p14:xfrm>
            </p:contentPart>
          </mc:Choice>
          <mc:Fallback xmlns="">
            <p:pic>
              <p:nvPicPr>
                <p:cNvPr id="13" name="Entrada de lápiz 12">
                  <a:extLst>
                    <a:ext uri="{FF2B5EF4-FFF2-40B4-BE49-F238E27FC236}">
                      <a16:creationId xmlns:a16="http://schemas.microsoft.com/office/drawing/2014/main" id="{C0AA0D26-DF40-4203-8227-FD8FA78FFF1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965526" y="5009925"/>
                  <a:ext cx="2746080" cy="55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4" name="Entrada de lápiz 13">
                  <a:extLst>
                    <a:ext uri="{FF2B5EF4-FFF2-40B4-BE49-F238E27FC236}">
                      <a16:creationId xmlns:a16="http://schemas.microsoft.com/office/drawing/2014/main" id="{73A786E0-CC71-479F-80F4-510E944FAC11}"/>
                    </a:ext>
                  </a:extLst>
                </p14:cNvPr>
                <p14:cNvContentPartPr/>
                <p14:nvPr/>
              </p14:nvContentPartPr>
              <p14:xfrm>
                <a:off x="5112846" y="4496925"/>
                <a:ext cx="432360" cy="701640"/>
              </p14:xfrm>
            </p:contentPart>
          </mc:Choice>
          <mc:Fallback xmlns="">
            <p:pic>
              <p:nvPicPr>
                <p:cNvPr id="14" name="Entrada de lápiz 13">
                  <a:extLst>
                    <a:ext uri="{FF2B5EF4-FFF2-40B4-BE49-F238E27FC236}">
                      <a16:creationId xmlns:a16="http://schemas.microsoft.com/office/drawing/2014/main" id="{73A786E0-CC71-479F-80F4-510E944FAC1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103846" y="4488285"/>
                  <a:ext cx="450000" cy="71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5" name="Entrada de lápiz 14">
                  <a:extLst>
                    <a:ext uri="{FF2B5EF4-FFF2-40B4-BE49-F238E27FC236}">
                      <a16:creationId xmlns:a16="http://schemas.microsoft.com/office/drawing/2014/main" id="{8E7358F3-A4D6-4D9E-AB66-F3BC231976C1}"/>
                    </a:ext>
                  </a:extLst>
                </p14:cNvPr>
                <p14:cNvContentPartPr/>
                <p14:nvPr/>
              </p14:nvContentPartPr>
              <p14:xfrm>
                <a:off x="4254246" y="4532565"/>
                <a:ext cx="482400" cy="618840"/>
              </p14:xfrm>
            </p:contentPart>
          </mc:Choice>
          <mc:Fallback xmlns="">
            <p:pic>
              <p:nvPicPr>
                <p:cNvPr id="15" name="Entrada de lápiz 14">
                  <a:extLst>
                    <a:ext uri="{FF2B5EF4-FFF2-40B4-BE49-F238E27FC236}">
                      <a16:creationId xmlns:a16="http://schemas.microsoft.com/office/drawing/2014/main" id="{8E7358F3-A4D6-4D9E-AB66-F3BC231976C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245606" y="4523565"/>
                  <a:ext cx="500040" cy="63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6" name="Entrada de lápiz 15">
                  <a:extLst>
                    <a:ext uri="{FF2B5EF4-FFF2-40B4-BE49-F238E27FC236}">
                      <a16:creationId xmlns:a16="http://schemas.microsoft.com/office/drawing/2014/main" id="{46B93442-A7F8-4AED-A732-88510A54FA18}"/>
                    </a:ext>
                  </a:extLst>
                </p14:cNvPr>
                <p14:cNvContentPartPr/>
                <p14:nvPr/>
              </p14:nvContentPartPr>
              <p14:xfrm>
                <a:off x="3136806" y="4576485"/>
                <a:ext cx="644760" cy="619920"/>
              </p14:xfrm>
            </p:contentPart>
          </mc:Choice>
          <mc:Fallback xmlns="">
            <p:pic>
              <p:nvPicPr>
                <p:cNvPr id="16" name="Entrada de lápiz 15">
                  <a:extLst>
                    <a:ext uri="{FF2B5EF4-FFF2-40B4-BE49-F238E27FC236}">
                      <a16:creationId xmlns:a16="http://schemas.microsoft.com/office/drawing/2014/main" id="{46B93442-A7F8-4AED-A732-88510A54FA18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127806" y="4567845"/>
                  <a:ext cx="662400" cy="637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521342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B6102-8C38-405E-9A6A-8865AFCF0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FRACCIÓN APARENTE O ENTERA.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891871-DCBA-40C4-BABD-F08BD08B8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756" y="1825625"/>
            <a:ext cx="10427043" cy="942289"/>
          </a:xfrm>
        </p:spPr>
        <p:txBody>
          <a:bodyPr/>
          <a:lstStyle/>
          <a:p>
            <a:r>
              <a:rPr lang="es-MX" dirty="0"/>
              <a:t>Son aquellos que como resultado, te va a dar un entero.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CC6F894-25BB-4B77-A740-D3BD5A52EA4B}"/>
                  </a:ext>
                </a:extLst>
              </p:cNvPr>
              <p:cNvSpPr txBox="1"/>
              <p:nvPr/>
            </p:nvSpPr>
            <p:spPr>
              <a:xfrm>
                <a:off x="1402492" y="2717500"/>
                <a:ext cx="1215076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s-MX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s-MX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36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MX" sz="3600" b="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DCC6F894-25BB-4B77-A740-D3BD5A52EA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492" y="2717500"/>
                <a:ext cx="1215076" cy="10407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8E6BAB35-7249-41AC-A545-892B66CE70D9}"/>
                  </a:ext>
                </a:extLst>
              </p:cNvPr>
              <p:cNvSpPr txBox="1"/>
              <p:nvPr/>
            </p:nvSpPr>
            <p:spPr>
              <a:xfrm>
                <a:off x="3729681" y="2717500"/>
                <a:ext cx="1724831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600" b="0" i="1" smtClean="0">
                              <a:latin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s-MX" sz="3600" b="0" i="1" smtClean="0">
                              <a:latin typeface="Cambria Math" panose="02040503050406030204" pitchFamily="18" charset="0"/>
                            </a:rPr>
                            <m:t>120</m:t>
                          </m:r>
                        </m:den>
                      </m:f>
                      <m:r>
                        <a:rPr lang="es-MX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36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MX" sz="3600" b="0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8E6BAB35-7249-41AC-A545-892B66CE70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681" y="2717500"/>
                <a:ext cx="1724831" cy="10407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679CBA2-02CF-4E5D-BDEE-1D65C2150EC6}"/>
                  </a:ext>
                </a:extLst>
              </p:cNvPr>
              <p:cNvSpPr txBox="1"/>
              <p:nvPr/>
            </p:nvSpPr>
            <p:spPr>
              <a:xfrm>
                <a:off x="6737490" y="2717500"/>
                <a:ext cx="1215076" cy="1035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MX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MX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MX" sz="36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s-MX" sz="3600" b="0" dirty="0"/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B679CBA2-02CF-4E5D-BDEE-1D65C2150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7490" y="2717500"/>
                <a:ext cx="1215076" cy="10350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id="{603F0D99-18AE-40FA-A952-5CAF0A014382}"/>
              </a:ext>
            </a:extLst>
          </p:cNvPr>
          <p:cNvSpPr txBox="1"/>
          <p:nvPr/>
        </p:nvSpPr>
        <p:spPr>
          <a:xfrm>
            <a:off x="926756" y="3874919"/>
            <a:ext cx="5376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>
                <a:solidFill>
                  <a:srgbClr val="00B0F0"/>
                </a:solidFill>
              </a:rPr>
              <a:t>Nunca realices el siguiente proceso.</a:t>
            </a:r>
            <a:endParaRPr lang="en-US" sz="28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CDF72E14-919F-47FF-A383-7BA0491BE62C}"/>
                  </a:ext>
                </a:extLst>
              </p:cNvPr>
              <p:cNvSpPr txBox="1"/>
              <p:nvPr/>
            </p:nvSpPr>
            <p:spPr>
              <a:xfrm>
                <a:off x="1402492" y="5016313"/>
                <a:ext cx="440826" cy="1265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4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MX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CDF72E14-919F-47FF-A383-7BA0491BE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492" y="5016313"/>
                <a:ext cx="440826" cy="12651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Entrada de lápiz 8">
                <a:extLst>
                  <a:ext uri="{FF2B5EF4-FFF2-40B4-BE49-F238E27FC236}">
                    <a16:creationId xmlns:a16="http://schemas.microsoft.com/office/drawing/2014/main" id="{62BC9F64-1CD6-49D9-99F4-AE8C2735B6FB}"/>
                  </a:ext>
                </a:extLst>
              </p14:cNvPr>
              <p14:cNvContentPartPr/>
              <p14:nvPr/>
            </p14:nvContentPartPr>
            <p14:xfrm>
              <a:off x="5313006" y="5152845"/>
              <a:ext cx="360" cy="360"/>
            </p14:xfrm>
          </p:contentPart>
        </mc:Choice>
        <mc:Fallback xmlns="">
          <p:pic>
            <p:nvPicPr>
              <p:cNvPr id="9" name="Entrada de lápiz 8">
                <a:extLst>
                  <a:ext uri="{FF2B5EF4-FFF2-40B4-BE49-F238E27FC236}">
                    <a16:creationId xmlns:a16="http://schemas.microsoft.com/office/drawing/2014/main" id="{62BC9F64-1CD6-49D9-99F4-AE8C2735B6F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04366" y="5143845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CuadroTexto 10">
            <a:extLst>
              <a:ext uri="{FF2B5EF4-FFF2-40B4-BE49-F238E27FC236}">
                <a16:creationId xmlns:a16="http://schemas.microsoft.com/office/drawing/2014/main" id="{E81011E6-91F9-422A-988A-0526BF448681}"/>
              </a:ext>
            </a:extLst>
          </p:cNvPr>
          <p:cNvSpPr txBox="1"/>
          <p:nvPr/>
        </p:nvSpPr>
        <p:spPr>
          <a:xfrm>
            <a:off x="3402804" y="4958029"/>
            <a:ext cx="21531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dirty="0"/>
              <a:t>  2  4</a:t>
            </a:r>
            <a:endParaRPr lang="en-US" sz="8000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B7E57068-A79F-4499-A51F-CCF207484F5E}"/>
              </a:ext>
            </a:extLst>
          </p:cNvPr>
          <p:cNvCxnSpPr>
            <a:cxnSpLocks/>
          </p:cNvCxnSpPr>
          <p:nvPr/>
        </p:nvCxnSpPr>
        <p:spPr>
          <a:xfrm flipV="1">
            <a:off x="4592096" y="5143459"/>
            <a:ext cx="0" cy="9484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01181757-9B9D-408F-B0E0-24BD9C2F2716}"/>
              </a:ext>
            </a:extLst>
          </p:cNvPr>
          <p:cNvCxnSpPr>
            <a:cxnSpLocks/>
          </p:cNvCxnSpPr>
          <p:nvPr/>
        </p:nvCxnSpPr>
        <p:spPr>
          <a:xfrm>
            <a:off x="4592096" y="5143458"/>
            <a:ext cx="1314434" cy="93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C152101-429D-4E7F-A06B-3CF88D95BFFB}"/>
              </a:ext>
            </a:extLst>
          </p:cNvPr>
          <p:cNvSpPr txBox="1"/>
          <p:nvPr/>
        </p:nvSpPr>
        <p:spPr>
          <a:xfrm>
            <a:off x="4957260" y="4398139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dirty="0">
                <a:solidFill>
                  <a:srgbClr val="92D050"/>
                </a:solidFill>
              </a:rPr>
              <a:t>2</a:t>
            </a:r>
            <a:endParaRPr lang="en-US" sz="4800" dirty="0">
              <a:solidFill>
                <a:srgbClr val="92D050"/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83B2614-DDB7-4969-A7E4-D0A909C84373}"/>
              </a:ext>
            </a:extLst>
          </p:cNvPr>
          <p:cNvSpPr txBox="1"/>
          <p:nvPr/>
        </p:nvSpPr>
        <p:spPr>
          <a:xfrm>
            <a:off x="4957260" y="5919988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800" dirty="0">
                <a:solidFill>
                  <a:srgbClr val="92D050"/>
                </a:solidFill>
              </a:rPr>
              <a:t>0</a:t>
            </a:r>
            <a:endParaRPr lang="en-US" sz="4800" dirty="0">
              <a:solidFill>
                <a:srgbClr val="92D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1DFDC676-52F8-49DA-B972-210EB433F1ED}"/>
                  </a:ext>
                </a:extLst>
              </p:cNvPr>
              <p:cNvSpPr txBox="1"/>
              <p:nvPr/>
            </p:nvSpPr>
            <p:spPr>
              <a:xfrm>
                <a:off x="7643522" y="5005081"/>
                <a:ext cx="924932" cy="13828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4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sz="4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4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s-MX" sz="4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4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1DFDC676-52F8-49DA-B972-210EB433F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3522" y="5005081"/>
                <a:ext cx="924932" cy="13828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tache – Best Coaching México">
            <a:extLst>
              <a:ext uri="{FF2B5EF4-FFF2-40B4-BE49-F238E27FC236}">
                <a16:creationId xmlns:a16="http://schemas.microsoft.com/office/drawing/2014/main" id="{0050B6C2-01DB-4289-8B40-A71BE59E5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091" y="4690604"/>
            <a:ext cx="2167396" cy="216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1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0B23C-3754-4371-90F1-CE304175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u="sng" dirty="0">
                <a:solidFill>
                  <a:srgbClr val="FF0000"/>
                </a:solidFill>
              </a:rPr>
              <a:t>FRACCIÓN EQUIVALENTE.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CBDE5C0-5203-49DA-A90B-27543AA031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850"/>
          <a:stretch/>
        </p:blipFill>
        <p:spPr>
          <a:xfrm>
            <a:off x="469557" y="1690688"/>
            <a:ext cx="5128054" cy="4151870"/>
          </a:xfrm>
          <a:prstGeom prst="rect">
            <a:avLst/>
          </a:prstGeom>
        </p:spPr>
      </p:pic>
      <p:pic>
        <p:nvPicPr>
          <p:cNvPr id="2050" name="Picture 2" descr="Qué son las fracciones equivalentes? Aprende en Casa II | Unión CDMX">
            <a:extLst>
              <a:ext uri="{FF2B5EF4-FFF2-40B4-BE49-F238E27FC236}">
                <a16:creationId xmlns:a16="http://schemas.microsoft.com/office/drawing/2014/main" id="{29C1341C-3890-460B-9131-8F4310EAB9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04086"/>
            <a:ext cx="5729415" cy="3509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261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9E07F-8384-41D5-835F-F937CB819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5719" y="247136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Tarea: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2638A67-9ADF-4053-836E-2FFAF3DE2A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78011" y="1411141"/>
                <a:ext cx="10058400" cy="450774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s-MX" sz="2400" dirty="0"/>
                  <a:t>Convertir las siguientes fracciones de impropias a mixtas.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s-MX" sz="2400" dirty="0"/>
                  <a:t>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MX" sz="2400" dirty="0"/>
                  <a:t>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s-MX" sz="2400" dirty="0"/>
              </a:p>
              <a:p>
                <a:r>
                  <a:rPr lang="es-MX" sz="2400" dirty="0"/>
                  <a:t>Convertir las siguientes fracciones de mixtas a impropias.</a:t>
                </a:r>
              </a:p>
              <a:p>
                <a14:m>
                  <m:oMath xmlns:m="http://schemas.openxmlformats.org/officeDocument/2006/math">
                    <m:r>
                      <a:rPr lang="es-MX" sz="2400" b="0" i="1" smtClean="0">
                        <a:latin typeface="Cambria Math" panose="02040503050406030204" pitchFamily="18" charset="0"/>
                      </a:rPr>
                      <m:t>7</m:t>
                    </m:r>
                    <m:f>
                      <m:f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s-MX" sz="2400" dirty="0"/>
                  <a:t>                  </a:t>
                </a:r>
                <a14:m>
                  <m:oMath xmlns:m="http://schemas.openxmlformats.org/officeDocument/2006/math">
                    <m:r>
                      <a:rPr lang="es-MX" sz="2400" b="0" i="0" smtClean="0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s-MX" sz="2400" dirty="0"/>
              </a:p>
              <a:p>
                <a:endParaRPr lang="es-MX" sz="2400" dirty="0"/>
              </a:p>
              <a:p>
                <a:r>
                  <a:rPr lang="es-MX" sz="2400" dirty="0"/>
                  <a:t>Convertir las siguientes fracciones a decimal.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s-MX" sz="2400" dirty="0"/>
                  <a:t>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s-MX" sz="2400" dirty="0"/>
                  <a:t>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s-MX" sz="2400" dirty="0"/>
              </a:p>
              <a:p>
                <a:endParaRPr lang="es-MX" sz="2400" dirty="0"/>
              </a:p>
              <a:p>
                <a:r>
                  <a:rPr lang="es-MX" sz="2400" dirty="0"/>
                  <a:t>Representa y obtén su equivalencia de las siguientes.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2638A67-9ADF-4053-836E-2FFAF3DE2A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8011" y="1411141"/>
                <a:ext cx="10058400" cy="4507745"/>
              </a:xfrm>
              <a:blipFill>
                <a:blip r:embed="rId2"/>
                <a:stretch>
                  <a:fillRect l="-667" t="-2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201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8</TotalTime>
  <Words>194</Words>
  <Application>Microsoft Office PowerPoint</Application>
  <PresentationFormat>Panorámica</PresentationFormat>
  <Paragraphs>53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Cambria Math</vt:lpstr>
      <vt:lpstr>Century Gothic</vt:lpstr>
      <vt:lpstr>Garamond</vt:lpstr>
      <vt:lpstr>Savon</vt:lpstr>
      <vt:lpstr>MATEMÁTICAS 1°, 2° Y 3°</vt:lpstr>
      <vt:lpstr>PASAR DE FRACCIÓN IMPROPIA A MIXTA.</vt:lpstr>
      <vt:lpstr>PASAR DE FRACCIÓN MIXTA A IMPROPIA.</vt:lpstr>
      <vt:lpstr>FRACCIÓN DECIMAL.</vt:lpstr>
      <vt:lpstr>Ejemplo:</vt:lpstr>
      <vt:lpstr>FRACCIÓN APARENTE O ENTERA.</vt:lpstr>
      <vt:lpstr>FRACCIÓN EQUIVALENTE.</vt:lpstr>
      <vt:lpstr>Tarea: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1°, 2° Y 3°</dc:title>
  <dc:creator>Brenda Lizbeth Rugerio Cortes</dc:creator>
  <cp:lastModifiedBy>Brenda Lizbeth Rugerio Cortes</cp:lastModifiedBy>
  <cp:revision>2</cp:revision>
  <dcterms:created xsi:type="dcterms:W3CDTF">2021-12-13T20:57:13Z</dcterms:created>
  <dcterms:modified xsi:type="dcterms:W3CDTF">2021-12-14T13:47:49Z</dcterms:modified>
</cp:coreProperties>
</file>