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57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26" autoAdjust="0"/>
  </p:normalViewPr>
  <p:slideViewPr>
    <p:cSldViewPr snapToGrid="0">
      <p:cViewPr varScale="1">
        <p:scale>
          <a:sx n="67" d="100"/>
          <a:sy n="67" d="100"/>
        </p:scale>
        <p:origin x="1170" y="78"/>
      </p:cViewPr>
      <p:guideLst/>
    </p:cSldViewPr>
  </p:slideViewPr>
  <p:outlineViewPr>
    <p:cViewPr>
      <p:scale>
        <a:sx n="33" d="100"/>
        <a:sy n="33" d="100"/>
      </p:scale>
      <p:origin x="0" y="-488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7:35:02.03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7:40:04.57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7:46:38.640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6:40:08.76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6:52:47.21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41 533,'-26'-19,"12"-110,13-63,8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8:11:59.16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8:12:00.4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2T19:13:33.587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01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5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80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32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87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47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86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01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64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6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8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50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43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7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80DD-76DB-4993-A2AC-4F75B33500B6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3084B4-F7C5-4884-9B36-24B1E05AA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15" Type="http://schemas.openxmlformats.org/officeDocument/2006/relationships/image" Target="../media/image7.png"/><Relationship Id="rId4" Type="http://schemas.openxmlformats.org/officeDocument/2006/relationships/image" Target="../media/image10.png"/><Relationship Id="rId1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ienvenidos al tesoro de las matemáticas">
            <a:extLst>
              <a:ext uri="{FF2B5EF4-FFF2-40B4-BE49-F238E27FC236}">
                <a16:creationId xmlns:a16="http://schemas.microsoft.com/office/drawing/2014/main" id="{D92704E0-A205-45D4-A1FD-7969F0D19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4" y="0"/>
            <a:ext cx="894410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EDF38-A640-425E-8839-FAB50E01F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Mtra.  Brenda Lizbeth Rugerio Cortes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04CDB-20FB-44BB-BD8B-FDF4230E3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Materia: Matemáticas </a:t>
            </a:r>
          </a:p>
        </p:txBody>
      </p:sp>
    </p:spTree>
    <p:extLst>
      <p:ext uri="{BB962C8B-B14F-4D97-AF65-F5344CB8AC3E}">
        <p14:creationId xmlns:p14="http://schemas.microsoft.com/office/powerpoint/2010/main" val="39294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2E833-7C6B-4423-97EC-FC0670D7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/>
              <a:t>Presentación de los alumnos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0128F-1509-49B3-8C71-8E737E76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>
                <a:solidFill>
                  <a:schemeClr val="tx1"/>
                </a:solidFill>
              </a:rPr>
              <a:t>Se presentaran los alumnos de la siguiente manera.</a:t>
            </a:r>
          </a:p>
          <a:p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Nombre completo. </a:t>
            </a:r>
          </a:p>
          <a:p>
            <a:r>
              <a:rPr lang="es-MX" sz="2400" dirty="0">
                <a:solidFill>
                  <a:schemeClr val="tx1"/>
                </a:solidFill>
              </a:rPr>
              <a:t>Edad.</a:t>
            </a:r>
          </a:p>
          <a:p>
            <a:r>
              <a:rPr lang="es-MX" sz="2400" dirty="0">
                <a:solidFill>
                  <a:schemeClr val="tx1"/>
                </a:solidFill>
              </a:rPr>
              <a:t>Fecha de cumpleaños.</a:t>
            </a:r>
          </a:p>
          <a:p>
            <a:r>
              <a:rPr lang="es-MX" sz="2400" dirty="0">
                <a:solidFill>
                  <a:schemeClr val="tx1"/>
                </a:solidFill>
              </a:rPr>
              <a:t>Si tienen dos nombres cual es el favorito. 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8951B0-DF97-499E-B786-B64353CB4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51" y="1795324"/>
            <a:ext cx="4011084" cy="36209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DA63D59-D503-4694-A4B1-ADD206046E1B}"/>
                  </a:ext>
                </a:extLst>
              </p14:cNvPr>
              <p14:cNvContentPartPr/>
              <p14:nvPr/>
            </p14:nvContentPartPr>
            <p14:xfrm>
              <a:off x="12242015" y="1692021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DA63D59-D503-4694-A4B1-ADD206046E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79015" y="1314021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6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7840F-2AF9-49BA-8D32-90A2290C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072" y="-171970"/>
            <a:ext cx="4795290" cy="1320800"/>
          </a:xfrm>
        </p:spPr>
        <p:txBody>
          <a:bodyPr/>
          <a:lstStyle/>
          <a:p>
            <a:r>
              <a:rPr lang="es-MX" sz="6000" dirty="0"/>
              <a:t>Acuerdos</a:t>
            </a: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4BFFB-A2FE-4496-8BC7-C8F415EE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47" y="1270000"/>
            <a:ext cx="4392927" cy="4978400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Aquellos que están en línea su cámara debe de ir apuntada a la libreta o libro para verificar que realmente trabajen.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La docente al inicio revisa la libreta y libro que estén listo o eso causa baja de puntos.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Únicamente tienen 5 min para entrar a clase, si no se toma como falta y las actividades valdrán el 50%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No se pueden levantar de su lugar, cuando terminen actividad, muestran su libreta y que realmente este hecha la actividad.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F490039-5C8D-4104-ADAF-FAC921A926F1}"/>
              </a:ext>
            </a:extLst>
          </p:cNvPr>
          <p:cNvSpPr txBox="1">
            <a:spLocks/>
          </p:cNvSpPr>
          <p:nvPr/>
        </p:nvSpPr>
        <p:spPr>
          <a:xfrm>
            <a:off x="5180527" y="1767490"/>
            <a:ext cx="3824325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</a:rPr>
              <a:t>No se pueden levantar.</a:t>
            </a:r>
          </a:p>
          <a:p>
            <a:r>
              <a:rPr lang="es-MX" sz="2400" dirty="0">
                <a:solidFill>
                  <a:schemeClr val="tx1"/>
                </a:solidFill>
              </a:rPr>
              <a:t>Lugar siempre limpio </a:t>
            </a:r>
          </a:p>
          <a:p>
            <a:r>
              <a:rPr lang="es-MX" sz="2400" dirty="0">
                <a:solidFill>
                  <a:schemeClr val="tx1"/>
                </a:solidFill>
              </a:rPr>
              <a:t>La docente pasará a calificar sus actividades.</a:t>
            </a:r>
          </a:p>
          <a:p>
            <a:r>
              <a:rPr lang="es-MX" sz="2400" dirty="0">
                <a:solidFill>
                  <a:schemeClr val="tx1"/>
                </a:solidFill>
              </a:rPr>
              <a:t>Si existen dudas levantar la manos y la docente explicará.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C98AF9-C20D-4EA1-A171-F8456D945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62" y="3759200"/>
            <a:ext cx="3101837" cy="235457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D433589-7BBB-4879-B465-51FACE24C498}"/>
              </a:ext>
            </a:extLst>
          </p:cNvPr>
          <p:cNvSpPr/>
          <p:nvPr/>
        </p:nvSpPr>
        <p:spPr>
          <a:xfrm>
            <a:off x="1189649" y="569843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línea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5EBEA5-BDBC-4DA8-B6F4-D03CA2DEE78A}"/>
              </a:ext>
            </a:extLst>
          </p:cNvPr>
          <p:cNvSpPr/>
          <p:nvPr/>
        </p:nvSpPr>
        <p:spPr>
          <a:xfrm>
            <a:off x="5265007" y="886173"/>
            <a:ext cx="3986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Presencial.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4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6FABC-FA73-479A-BB22-9DE6D806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8" y="0"/>
            <a:ext cx="8596668" cy="1320800"/>
          </a:xfrm>
        </p:spPr>
        <p:txBody>
          <a:bodyPr>
            <a:normAutofit/>
          </a:bodyPr>
          <a:lstStyle/>
          <a:p>
            <a:r>
              <a:rPr lang="es-MX" sz="4800" dirty="0"/>
              <a:t>Libretas.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E5DEC-CF5C-4731-A1FE-94B2172A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55374"/>
            <a:ext cx="10315344" cy="6321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Los alumnos mostraran su libreta a la docente.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Se utilizará letra por cuadro.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Mayúsculas con rojo y lápiz.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Toda actividad debe de llevar fecha ejemplo: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 </a:t>
            </a:r>
            <a:r>
              <a:rPr lang="es-MX" sz="2100" dirty="0">
                <a:solidFill>
                  <a:srgbClr val="FF0000"/>
                </a:solidFill>
              </a:rPr>
              <a:t>L</a:t>
            </a:r>
            <a:r>
              <a:rPr lang="es-MX" sz="2100" dirty="0">
                <a:solidFill>
                  <a:schemeClr val="tx1"/>
                </a:solidFill>
              </a:rPr>
              <a:t>unes </a:t>
            </a:r>
            <a:r>
              <a:rPr lang="es-MX" sz="2100" dirty="0">
                <a:solidFill>
                  <a:srgbClr val="FF0000"/>
                </a:solidFill>
              </a:rPr>
              <a:t>22</a:t>
            </a:r>
            <a:r>
              <a:rPr lang="es-MX" sz="2100" dirty="0">
                <a:solidFill>
                  <a:schemeClr val="tx1"/>
                </a:solidFill>
              </a:rPr>
              <a:t> de noviembre del </a:t>
            </a:r>
            <a:r>
              <a:rPr lang="es-MX" sz="2100" dirty="0">
                <a:solidFill>
                  <a:srgbClr val="FF0000"/>
                </a:solidFill>
              </a:rPr>
              <a:t>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Títulos: mayúsculas, rojo y subrayado.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La docente revisará que no tengan apuntes de otras materias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Tampoco rayones ni temas desfasados.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Cada tema y cada actividad será calificado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Se revisará ortografía a un 90%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Los que están en línea mandar evidencia de su libreta al correo (día por día )</a:t>
            </a:r>
          </a:p>
          <a:p>
            <a:pPr marL="0" indent="0">
              <a:buNone/>
            </a:pPr>
            <a:endParaRPr lang="es-MX" sz="21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accent5"/>
                </a:solidFill>
              </a:rPr>
              <a:t>Aquellos que no cumplan con los requisitos anteriores, los alumnos serán sancionados mediante sus calificaciones.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DF1F8C-D74A-4068-95D3-626556B5A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946698"/>
            <a:ext cx="3143250" cy="3333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FC49307-9627-4B05-901D-A09C1C5CCE5C}"/>
                  </a:ext>
                </a:extLst>
              </p14:cNvPr>
              <p14:cNvContentPartPr/>
              <p14:nvPr/>
            </p14:nvContentPartPr>
            <p14:xfrm>
              <a:off x="-1064665" y="2251757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FC49307-9627-4B05-901D-A09C1C5CC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27665" y="1874117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2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805F4-364C-4D47-8331-4BFAF371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97" y="-203200"/>
            <a:ext cx="8596668" cy="1320800"/>
          </a:xfrm>
        </p:spPr>
        <p:txBody>
          <a:bodyPr>
            <a:normAutofit/>
          </a:bodyPr>
          <a:lstStyle/>
          <a:p>
            <a:r>
              <a:rPr lang="es-MX" sz="6000" b="1" dirty="0"/>
              <a:t>Evaluación.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7F1459-CA2B-49DA-9A89-AAC22EBE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97" y="622300"/>
            <a:ext cx="9460579" cy="5943600"/>
          </a:xfrm>
        </p:spPr>
        <p:txBody>
          <a:bodyPr>
            <a:normAutofit lnSpcReduction="10000"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La docente después de 5 min de empezar la clase, tomará asistencia.</a:t>
            </a:r>
          </a:p>
          <a:p>
            <a:r>
              <a:rPr lang="es-MX" sz="2400" dirty="0">
                <a:solidFill>
                  <a:schemeClr val="tx1"/>
                </a:solidFill>
              </a:rPr>
              <a:t>El alumno deberá tener listo su libro, libreta, lápiz, rojo, goma y sacapuntas.</a:t>
            </a:r>
          </a:p>
          <a:p>
            <a:r>
              <a:rPr lang="es-MX" sz="2400" dirty="0">
                <a:solidFill>
                  <a:schemeClr val="tx1"/>
                </a:solidFill>
              </a:rPr>
              <a:t>Revisará libreta de la materia (etiqueta verde)</a:t>
            </a:r>
          </a:p>
          <a:p>
            <a:r>
              <a:rPr lang="es-MX" sz="2400" dirty="0">
                <a:solidFill>
                  <a:schemeClr val="tx1"/>
                </a:solidFill>
              </a:rPr>
              <a:t>Revisará tarea.</a:t>
            </a:r>
          </a:p>
          <a:p>
            <a:r>
              <a:rPr lang="es-MX" sz="2400" dirty="0">
                <a:solidFill>
                  <a:schemeClr val="tx1"/>
                </a:solidFill>
              </a:rPr>
              <a:t>Todo será calificado </a:t>
            </a:r>
          </a:p>
          <a:p>
            <a:r>
              <a:rPr lang="es-MX" sz="2400" dirty="0">
                <a:solidFill>
                  <a:schemeClr val="tx1"/>
                </a:solidFill>
              </a:rPr>
              <a:t>Todos los días traerán su libreta y libro.</a:t>
            </a:r>
          </a:p>
          <a:p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Tareas y actividades del blog se mandaran al siguiente correo, NO hay otro medio para mandarla: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4000" b="1" dirty="0">
                <a:solidFill>
                  <a:schemeClr val="tx1"/>
                </a:solidFill>
              </a:rPr>
              <a:t>profa.brenda@liceodelsur.com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60719A-38B5-4456-8CEC-CB11B65D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37" y="2164523"/>
            <a:ext cx="2833333" cy="215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15ACCAE-E849-44DA-AC50-FB3E471D4DEB}"/>
                  </a:ext>
                </a:extLst>
              </p14:cNvPr>
              <p14:cNvContentPartPr/>
              <p14:nvPr/>
            </p14:nvContentPartPr>
            <p14:xfrm>
              <a:off x="11054375" y="5827433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15ACCAE-E849-44DA-AC50-FB3E471D4D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1735" y="5449793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4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A8884-BB52-4AA4-9114-4E4FF0DA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11" y="288985"/>
            <a:ext cx="8596668" cy="1320800"/>
          </a:xfrm>
        </p:spPr>
        <p:txBody>
          <a:bodyPr/>
          <a:lstStyle/>
          <a:p>
            <a:r>
              <a:rPr lang="es-MX" dirty="0"/>
              <a:t>Actividad 1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31956-4DF9-49B2-9E89-29EB0447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51" y="1270000"/>
            <a:ext cx="9482352" cy="1836645"/>
          </a:xfrm>
        </p:spPr>
        <p:txBody>
          <a:bodyPr>
            <a:normAutofit/>
          </a:bodyPr>
          <a:lstStyle/>
          <a:p>
            <a:r>
              <a:rPr lang="es-MX" sz="2400" dirty="0"/>
              <a:t>Resuelve en tu libreta las siguientes operaciones mentalmente.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B1E7F0-EFD8-410C-8841-B3FD86479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2"/>
          <a:stretch/>
        </p:blipFill>
        <p:spPr bwMode="auto">
          <a:xfrm>
            <a:off x="639911" y="2156274"/>
            <a:ext cx="859666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E6F26DA-43FA-4462-8DB4-1CE5197DBC31}"/>
                  </a:ext>
                </a:extLst>
              </p14:cNvPr>
              <p14:cNvContentPartPr/>
              <p14:nvPr/>
            </p14:nvContentPartPr>
            <p14:xfrm>
              <a:off x="6152970" y="628410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E6F26DA-43FA-4462-8DB4-1CE5197DB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9970" y="25041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966A3F98-1A99-4F5B-9828-A7F0FD29EC43}"/>
                  </a:ext>
                </a:extLst>
              </p14:cNvPr>
              <p14:cNvContentPartPr/>
              <p14:nvPr/>
            </p14:nvContentPartPr>
            <p14:xfrm>
              <a:off x="5053170" y="7450350"/>
              <a:ext cx="14760" cy="1918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966A3F98-1A99-4F5B-9828-A7F0FD29EC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0170" y="7072710"/>
                <a:ext cx="14040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70647837-2124-445A-B001-B5AAB991F61F}"/>
                  </a:ext>
                </a:extLst>
              </p14:cNvPr>
              <p14:cNvContentPartPr/>
              <p14:nvPr/>
            </p14:nvContentPartPr>
            <p14:xfrm>
              <a:off x="11586815" y="2238045"/>
              <a:ext cx="360" cy="3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70647837-2124-445A-B001-B5AAB991F6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32815" y="21300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29703B98-4743-4F05-A634-597555F297BD}"/>
                  </a:ext>
                </a:extLst>
              </p14:cNvPr>
              <p14:cNvContentPartPr/>
              <p14:nvPr/>
            </p14:nvContentPartPr>
            <p14:xfrm>
              <a:off x="11614175" y="2183325"/>
              <a:ext cx="36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29703B98-4743-4F05-A634-597555F297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60175" y="20753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6AB0D364-8E88-4460-B722-C4871897F47E}"/>
                  </a:ext>
                </a:extLst>
              </p14:cNvPr>
              <p14:cNvContentPartPr/>
              <p14:nvPr/>
            </p14:nvContentPartPr>
            <p14:xfrm>
              <a:off x="-832438" y="1378472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AB0D364-8E88-4460-B722-C4871897F4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895438" y="1000472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E05F22F2-20A4-4BD7-8F70-649E2FF978C6}"/>
              </a:ext>
            </a:extLst>
          </p:cNvPr>
          <p:cNvSpPr/>
          <p:nvPr/>
        </p:nvSpPr>
        <p:spPr>
          <a:xfrm>
            <a:off x="4290024" y="4786549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Sello 1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0CA6212-4090-4E80-BF29-0623CA264F35}"/>
              </a:ext>
            </a:extLst>
          </p:cNvPr>
          <p:cNvSpPr txBox="1">
            <a:spLocks/>
          </p:cNvSpPr>
          <p:nvPr/>
        </p:nvSpPr>
        <p:spPr>
          <a:xfrm>
            <a:off x="1073814" y="5709879"/>
            <a:ext cx="7958712" cy="870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rgbClr val="FF0000"/>
                </a:solidFill>
              </a:rPr>
              <a:t>Nota: los  alumnos de línea tuvieron que haber mandado su actividad al correo: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profa.brenda@liceodelsur.com</a:t>
            </a:r>
          </a:p>
          <a:p>
            <a:endParaRPr lang="es-MX" sz="2400" dirty="0">
              <a:solidFill>
                <a:schemeClr val="tx1"/>
              </a:solidFill>
            </a:endParaRPr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8121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60C091-269D-418A-BD24-0F02D630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738809"/>
            <a:ext cx="9494791" cy="5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40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386</Words>
  <Application>Microsoft Office PowerPoint</Application>
  <PresentationFormat>Panorámica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Faceta</vt:lpstr>
      <vt:lpstr>Presentación de PowerPoint</vt:lpstr>
      <vt:lpstr>Mtra.  Brenda Lizbeth Rugerio Cortes </vt:lpstr>
      <vt:lpstr>Presentación de los alumnos </vt:lpstr>
      <vt:lpstr>Acuerdos </vt:lpstr>
      <vt:lpstr>Libretas.</vt:lpstr>
      <vt:lpstr>Evaluación.</vt:lpstr>
      <vt:lpstr>Actividad 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servidor</dc:creator>
  <cp:lastModifiedBy>USUARIO</cp:lastModifiedBy>
  <cp:revision>5</cp:revision>
  <dcterms:created xsi:type="dcterms:W3CDTF">2021-11-21T22:06:47Z</dcterms:created>
  <dcterms:modified xsi:type="dcterms:W3CDTF">2021-11-22T23:45:37Z</dcterms:modified>
</cp:coreProperties>
</file>