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4" autoAdjust="0"/>
    <p:restoredTop sz="94660"/>
  </p:normalViewPr>
  <p:slideViewPr>
    <p:cSldViewPr snapToGrid="0">
      <p:cViewPr>
        <p:scale>
          <a:sx n="80" d="100"/>
          <a:sy n="80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29T17:28:46.72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14B92BE2-ACD4-44B7-B116-7794EE92E630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ED8677F-E787-4078-B438-75A4089DF6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6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2BE2-ACD4-44B7-B116-7794EE92E630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677F-E787-4078-B438-75A4089DF6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60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4B92BE2-ACD4-44B7-B116-7794EE92E630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ED8677F-E787-4078-B438-75A4089DF6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32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2BE2-ACD4-44B7-B116-7794EE92E630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677F-E787-4078-B438-75A4089DF6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04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4B92BE2-ACD4-44B7-B116-7794EE92E630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ED8677F-E787-4078-B438-75A4089DF6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2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4B92BE2-ACD4-44B7-B116-7794EE92E630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ED8677F-E787-4078-B438-75A4089DF6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6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4B92BE2-ACD4-44B7-B116-7794EE92E630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ED8677F-E787-4078-B438-75A4089DF6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0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2BE2-ACD4-44B7-B116-7794EE92E630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677F-E787-4078-B438-75A4089DF6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50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4B92BE2-ACD4-44B7-B116-7794EE92E630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ED8677F-E787-4078-B438-75A4089DF6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0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2BE2-ACD4-44B7-B116-7794EE92E630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677F-E787-4078-B438-75A4089DF6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55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4B92BE2-ACD4-44B7-B116-7794EE92E630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AED8677F-E787-4078-B438-75A4089DF6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98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92BE2-ACD4-44B7-B116-7794EE92E630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8677F-E787-4078-B438-75A4089DF6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3.xlsx"/><Relationship Id="rId13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5.emf"/><Relationship Id="rId12" Type="http://schemas.openxmlformats.org/officeDocument/2006/relationships/package" Target="../embeddings/Microsoft_Excel_Worksheet5.xlsx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8.xml"/><Relationship Id="rId6" Type="http://schemas.openxmlformats.org/officeDocument/2006/relationships/package" Target="../embeddings/Microsoft_Excel_Worksheet2.xlsx"/><Relationship Id="rId11" Type="http://schemas.openxmlformats.org/officeDocument/2006/relationships/image" Target="../media/image7.emf"/><Relationship Id="rId5" Type="http://schemas.openxmlformats.org/officeDocument/2006/relationships/image" Target="../media/image4.emf"/><Relationship Id="rId10" Type="http://schemas.openxmlformats.org/officeDocument/2006/relationships/package" Target="../embeddings/Microsoft_Excel_Worksheet4.xlsx"/><Relationship Id="rId4" Type="http://schemas.openxmlformats.org/officeDocument/2006/relationships/package" Target="../embeddings/Microsoft_Excel_Worksheet1.xlsx"/><Relationship Id="rId9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package" Target="../embeddings/Microsoft_Excel_Worksheet6.xlsx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FFDBA8-D3F0-4BD5-BCE4-9B4A45A150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MATEMÁTICAS 1,2 y 3</a:t>
            </a:r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C606CF-184E-4300-ACBA-CA89DF58EF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err="1"/>
              <a:t>MTRA.BRENDA</a:t>
            </a:r>
            <a:r>
              <a:rPr lang="es-MX" dirty="0"/>
              <a:t> LIZBETH RUGERIO CORTES.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954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A6427A17-E750-48A7-BA64-9C2FFF0804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230" y="-1"/>
            <a:ext cx="11249254" cy="689963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2" name="Entrada de lápiz 11">
                <a:extLst>
                  <a:ext uri="{FF2B5EF4-FFF2-40B4-BE49-F238E27FC236}">
                    <a16:creationId xmlns:a16="http://schemas.microsoft.com/office/drawing/2014/main" id="{30C45284-0EEA-44A0-96EB-A082B323BF3C}"/>
                  </a:ext>
                </a:extLst>
              </p14:cNvPr>
              <p14:cNvContentPartPr/>
              <p14:nvPr/>
            </p14:nvContentPartPr>
            <p14:xfrm>
              <a:off x="5045840" y="1727173"/>
              <a:ext cx="360" cy="360"/>
            </p14:xfrm>
          </p:contentPart>
        </mc:Choice>
        <mc:Fallback>
          <p:pic>
            <p:nvPicPr>
              <p:cNvPr id="12" name="Entrada de lápiz 11">
                <a:extLst>
                  <a:ext uri="{FF2B5EF4-FFF2-40B4-BE49-F238E27FC236}">
                    <a16:creationId xmlns:a16="http://schemas.microsoft.com/office/drawing/2014/main" id="{30C45284-0EEA-44A0-96EB-A082B323BF3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28200" y="1709533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17709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3200D5-29B6-45AE-8942-548609E02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ACTIVIDAD 6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D24CC8-E12E-437A-94CF-CEBE1A7BC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1723823"/>
          </a:xfrm>
        </p:spPr>
        <p:txBody>
          <a:bodyPr/>
          <a:lstStyle/>
          <a:p>
            <a:r>
              <a:rPr lang="es-MX" dirty="0"/>
              <a:t>Representar las fracciones gráficamente significan representarlas con alguna figura geométrica como: rectángulo, cuadrado, circulo, pentágono, incluso con dibujos como pizza, pastel, etc.</a:t>
            </a:r>
            <a:endParaRPr lang="en-U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273E719-9446-442A-BED6-D87C4C453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MX" dirty="0"/>
              <a:t>Representa gráficamente las siguientes fracciones:</a:t>
            </a:r>
            <a:endParaRPr lang="en-US" dirty="0"/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6542AA09-BEB1-4C5C-8AE6-535E834BCB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448477"/>
              </p:ext>
            </p:extLst>
          </p:nvPr>
        </p:nvGraphicFramePr>
        <p:xfrm>
          <a:off x="5471360" y="2652817"/>
          <a:ext cx="405417" cy="1076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90628" imgH="618949" progId="Excel.Sheet.12">
                  <p:embed/>
                </p:oleObj>
              </mc:Choice>
              <mc:Fallback>
                <p:oleObj name="Worksheet" r:id="rId2" imgW="190628" imgH="61894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471360" y="2652817"/>
                        <a:ext cx="405417" cy="10769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42264271-43B0-4B38-8859-77EB3756AA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401812"/>
              </p:ext>
            </p:extLst>
          </p:nvPr>
        </p:nvGraphicFramePr>
        <p:xfrm>
          <a:off x="6534948" y="2664851"/>
          <a:ext cx="629613" cy="1076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361967" imgH="618949" progId="Excel.Sheet.12">
                  <p:embed/>
                </p:oleObj>
              </mc:Choice>
              <mc:Fallback>
                <p:oleObj name="Worksheet" r:id="rId4" imgW="361967" imgH="61894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34948" y="2664851"/>
                        <a:ext cx="629613" cy="10769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4C991470-BCE1-4586-817A-30ED5B583B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09450"/>
              </p:ext>
            </p:extLst>
          </p:nvPr>
        </p:nvGraphicFramePr>
        <p:xfrm>
          <a:off x="7822732" y="2652817"/>
          <a:ext cx="331375" cy="1076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190628" imgH="618949" progId="Excel.Sheet.12">
                  <p:embed/>
                </p:oleObj>
              </mc:Choice>
              <mc:Fallback>
                <p:oleObj name="Worksheet" r:id="rId6" imgW="190628" imgH="61894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822732" y="2652817"/>
                        <a:ext cx="331375" cy="10769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9F2D3447-8783-405A-B6E1-71DA29A463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31047"/>
              </p:ext>
            </p:extLst>
          </p:nvPr>
        </p:nvGraphicFramePr>
        <p:xfrm>
          <a:off x="5471360" y="4367464"/>
          <a:ext cx="331375" cy="1025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8" imgW="190628" imgH="618949" progId="Excel.Sheet.12">
                  <p:embed/>
                </p:oleObj>
              </mc:Choice>
              <mc:Fallback>
                <p:oleObj name="Worksheet" r:id="rId8" imgW="190628" imgH="61894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71360" y="4367464"/>
                        <a:ext cx="331375" cy="10259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>
            <a:extLst>
              <a:ext uri="{FF2B5EF4-FFF2-40B4-BE49-F238E27FC236}">
                <a16:creationId xmlns:a16="http://schemas.microsoft.com/office/drawing/2014/main" id="{063CE68A-BD08-46C5-860C-5DCFCD1181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443778"/>
              </p:ext>
            </p:extLst>
          </p:nvPr>
        </p:nvGraphicFramePr>
        <p:xfrm>
          <a:off x="6534234" y="4482934"/>
          <a:ext cx="630327" cy="910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10" imgW="428536" imgH="618949" progId="Excel.Sheet.12">
                  <p:embed/>
                </p:oleObj>
              </mc:Choice>
              <mc:Fallback>
                <p:oleObj name="Worksheet" r:id="rId10" imgW="428536" imgH="61894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534234" y="4482934"/>
                        <a:ext cx="630327" cy="9104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o 14">
            <a:extLst>
              <a:ext uri="{FF2B5EF4-FFF2-40B4-BE49-F238E27FC236}">
                <a16:creationId xmlns:a16="http://schemas.microsoft.com/office/drawing/2014/main" id="{09B7CEB9-9E91-4D82-909F-3CFBC570AC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838808"/>
              </p:ext>
            </p:extLst>
          </p:nvPr>
        </p:nvGraphicFramePr>
        <p:xfrm>
          <a:off x="7673612" y="4461848"/>
          <a:ext cx="629613" cy="909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12" imgW="428536" imgH="618949" progId="Excel.Sheet.12">
                  <p:embed/>
                </p:oleObj>
              </mc:Choice>
              <mc:Fallback>
                <p:oleObj name="Worksheet" r:id="rId12" imgW="428536" imgH="61894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673612" y="4461848"/>
                        <a:ext cx="629613" cy="9094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1137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839FC3-DDE3-4042-AF61-5B732671B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TAREA </a:t>
            </a:r>
            <a:endParaRPr lang="en-U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EAA8067-410C-41CC-B26E-97DF9E2A7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MX" dirty="0"/>
              <a:t>Agrega las siguientes fracciones en la actividad 6 para representarlas gráficamente.</a:t>
            </a:r>
            <a:endParaRPr lang="en-US" dirty="0"/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05C15068-FF69-42E2-AD4A-A5D1E9D79A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453985"/>
              </p:ext>
            </p:extLst>
          </p:nvPr>
        </p:nvGraphicFramePr>
        <p:xfrm>
          <a:off x="6856098" y="620734"/>
          <a:ext cx="3288130" cy="4685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52596" imgH="1524063" progId="Excel.Sheet.12">
                  <p:embed/>
                </p:oleObj>
              </mc:Choice>
              <mc:Fallback>
                <p:oleObj name="Worksheet" r:id="rId2" imgW="552596" imgH="152406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856098" y="620734"/>
                        <a:ext cx="3288130" cy="46858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102546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70</TotalTime>
  <Words>62</Words>
  <Application>Microsoft Office PowerPoint</Application>
  <PresentationFormat>Panorámica</PresentationFormat>
  <Paragraphs>7</Paragraphs>
  <Slides>4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Calibri Light</vt:lpstr>
      <vt:lpstr>Rockwell</vt:lpstr>
      <vt:lpstr>Wingdings</vt:lpstr>
      <vt:lpstr>Atlas</vt:lpstr>
      <vt:lpstr>Hoja de cálculo de Microsoft Excel</vt:lpstr>
      <vt:lpstr>MATEMÁTICAS 1,2 y 3</vt:lpstr>
      <vt:lpstr>Presentación de PowerPoint</vt:lpstr>
      <vt:lpstr>ACTIVIDAD 6</vt:lpstr>
      <vt:lpstr>TAREA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 1,2 y 3</dc:title>
  <dc:creator>USUARIO</dc:creator>
  <cp:lastModifiedBy>USUARIO</cp:lastModifiedBy>
  <cp:revision>2</cp:revision>
  <dcterms:created xsi:type="dcterms:W3CDTF">2021-11-29T19:04:45Z</dcterms:created>
  <dcterms:modified xsi:type="dcterms:W3CDTF">2021-11-29T20:15:34Z</dcterms:modified>
</cp:coreProperties>
</file>