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41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35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84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81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87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99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74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77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195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32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BA10-CB3A-4231-A61A-20CB13DB5179}" type="datetimeFigureOut">
              <a:rPr lang="es-MX" smtClean="0"/>
              <a:t>20/01/2022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6C871FB-EF71-4EC6-9D55-081147A39FA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88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78FAE-2226-4B46-A229-9C72D1524D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  <a:r>
              <a:rPr lang="es-MX" dirty="0" err="1"/>
              <a:t>1°b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F2DC79-74EB-4AC4-BEA1-12D3543C03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Profa. </a:t>
            </a:r>
            <a:r>
              <a:rPr lang="es-MX" dirty="0" err="1"/>
              <a:t>brenda</a:t>
            </a:r>
            <a:r>
              <a:rPr lang="es-MX" dirty="0"/>
              <a:t> Lizbeth Rugerio cortes.</a:t>
            </a:r>
          </a:p>
        </p:txBody>
      </p:sp>
    </p:spTree>
    <p:extLst>
      <p:ext uri="{BB962C8B-B14F-4D97-AF65-F5344CB8AC3E}">
        <p14:creationId xmlns:p14="http://schemas.microsoft.com/office/powerpoint/2010/main" val="240344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5010DB-459E-4FE3-BAB7-5B80D1C0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433817"/>
            <a:ext cx="960327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>
                <a:solidFill>
                  <a:srgbClr val="FF0000"/>
                </a:solidFill>
              </a:rPr>
              <a:t>J</a:t>
            </a:r>
            <a:r>
              <a:rPr lang="es-MX" dirty="0"/>
              <a:t>ueves </a:t>
            </a:r>
            <a:r>
              <a:rPr lang="es-MX" dirty="0">
                <a:solidFill>
                  <a:srgbClr val="FF0000"/>
                </a:solidFill>
              </a:rPr>
              <a:t>20</a:t>
            </a:r>
            <a:r>
              <a:rPr lang="es-MX" dirty="0"/>
              <a:t> de enero del </a:t>
            </a:r>
            <a:r>
              <a:rPr lang="es-MX" dirty="0">
                <a:solidFill>
                  <a:srgbClr val="FF0000"/>
                </a:solidFill>
              </a:rPr>
              <a:t>2022</a:t>
            </a:r>
            <a:br>
              <a:rPr lang="es-MX" dirty="0">
                <a:solidFill>
                  <a:srgbClr val="FF0000"/>
                </a:solidFill>
              </a:rPr>
            </a:br>
            <a:r>
              <a:rPr lang="es-MX" dirty="0">
                <a:solidFill>
                  <a:srgbClr val="FF0000"/>
                </a:solidFill>
              </a:rPr>
              <a:t>jerarquía de operaciones pág. 80</a:t>
            </a:r>
            <a:br>
              <a:rPr lang="es-MX" dirty="0">
                <a:solidFill>
                  <a:srgbClr val="FF0000"/>
                </a:solidFill>
              </a:rPr>
            </a:br>
            <a:r>
              <a:rPr lang="es-MX" u="sng" dirty="0">
                <a:solidFill>
                  <a:srgbClr val="FF0000"/>
                </a:solidFill>
              </a:rPr>
              <a:t>actividad 12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C88646-3E4E-417C-AD3B-F75DE1D19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492" y="2051222"/>
            <a:ext cx="11417643" cy="3941805"/>
          </a:xfrm>
        </p:spPr>
        <p:txBody>
          <a:bodyPr>
            <a:normAutofit/>
          </a:bodyPr>
          <a:lstStyle/>
          <a:p>
            <a:r>
              <a:rPr lang="es-MX" sz="1800" dirty="0"/>
              <a:t>Se calificó la tarea 16: que fue copiar el cuadro de jerarquía de operaciones que se encuentra en el blog.</a:t>
            </a:r>
          </a:p>
          <a:p>
            <a:r>
              <a:rPr lang="es-MX" sz="1800" dirty="0"/>
              <a:t>Se trabajó en el libro de matemáticas pág.  80 con la sección de empezar. Lo cual voy a copiar lo que dice en el libro aquí en el </a:t>
            </a:r>
            <a:r>
              <a:rPr lang="es-MX" sz="1800" dirty="0" err="1"/>
              <a:t>power</a:t>
            </a:r>
            <a:r>
              <a:rPr lang="es-MX" sz="1800" dirty="0"/>
              <a:t> </a:t>
            </a:r>
            <a:r>
              <a:rPr lang="es-MX" sz="1800" dirty="0" err="1"/>
              <a:t>point</a:t>
            </a:r>
            <a:r>
              <a:rPr lang="es-MX" sz="1800" dirty="0"/>
              <a:t> y agregare las respuestas: </a:t>
            </a:r>
          </a:p>
          <a:p>
            <a:r>
              <a:rPr lang="es-MX" sz="1800" dirty="0"/>
              <a:t>Dos grupos de 6 jugadores cada uno del equipo Los Jaguares salen a la cancha. Después se incorporan 3 jugadores mas.</a:t>
            </a:r>
          </a:p>
          <a:p>
            <a:pPr marL="0" indent="0" algn="ctr">
              <a:buNone/>
            </a:pPr>
            <a:r>
              <a:rPr lang="es-MX" sz="1800" dirty="0"/>
              <a:t>3+ </a:t>
            </a:r>
            <a:r>
              <a:rPr lang="es-MX" sz="1800" dirty="0">
                <a:solidFill>
                  <a:srgbClr val="00B0F0"/>
                </a:solidFill>
              </a:rPr>
              <a:t>(2*6)</a:t>
            </a:r>
          </a:p>
          <a:p>
            <a:pPr marL="0" indent="0" algn="ctr">
              <a:buNone/>
            </a:pPr>
            <a:r>
              <a:rPr lang="es-MX" sz="1800" dirty="0"/>
              <a:t>3+</a:t>
            </a:r>
            <a:r>
              <a:rPr lang="es-MX" sz="1800" dirty="0">
                <a:solidFill>
                  <a:srgbClr val="00B0F0"/>
                </a:solidFill>
              </a:rPr>
              <a:t> 12</a:t>
            </a:r>
          </a:p>
          <a:p>
            <a:pPr marL="0" indent="0" algn="ctr">
              <a:buNone/>
            </a:pPr>
            <a:r>
              <a:rPr lang="es-MX" sz="1800" dirty="0">
                <a:solidFill>
                  <a:srgbClr val="FF0000"/>
                </a:solidFill>
              </a:rPr>
              <a:t>15</a:t>
            </a:r>
          </a:p>
          <a:p>
            <a:pPr marL="0" indent="0" algn="ctr">
              <a:buNone/>
            </a:pPr>
            <a:r>
              <a:rPr lang="es-MX" sz="1800" dirty="0">
                <a:solidFill>
                  <a:srgbClr val="FF0000"/>
                </a:solidFill>
              </a:rPr>
              <a:t>R= 15 jugadores </a:t>
            </a:r>
          </a:p>
          <a:p>
            <a:endParaRPr lang="es-MX" sz="1800" dirty="0"/>
          </a:p>
          <a:p>
            <a:endParaRPr lang="es-MX" sz="1800" dirty="0"/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70707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E6782-6F17-49B4-A590-90B9E447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>
                <a:solidFill>
                  <a:srgbClr val="FF0000"/>
                </a:solidFill>
              </a:rPr>
              <a:t>Pág</a:t>
            </a:r>
            <a:r>
              <a:rPr lang="es-MX" dirty="0">
                <a:solidFill>
                  <a:srgbClr val="FF0000"/>
                </a:solidFill>
              </a:rPr>
              <a:t> 80. discutir.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0A67C3-3C5F-49C7-899F-49754FAA4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493" y="2015732"/>
            <a:ext cx="10795362" cy="3450613"/>
          </a:xfrm>
        </p:spPr>
        <p:txBody>
          <a:bodyPr>
            <a:normAutofit/>
          </a:bodyPr>
          <a:lstStyle/>
          <a:p>
            <a:r>
              <a:rPr lang="es-MX" sz="2800" dirty="0"/>
              <a:t>Si primero sumas y luego multiplicas ¿Qué número obtienes?</a:t>
            </a:r>
          </a:p>
          <a:p>
            <a:r>
              <a:rPr lang="es-MX" sz="2800" dirty="0"/>
              <a:t>3+2*6 </a:t>
            </a:r>
            <a:r>
              <a:rPr lang="es-MX" sz="2800" u="sng" dirty="0">
                <a:solidFill>
                  <a:srgbClr val="FF0000"/>
                </a:solidFill>
              </a:rPr>
              <a:t>=  5*6 = 30</a:t>
            </a:r>
          </a:p>
          <a:p>
            <a:endParaRPr lang="es-MX" sz="2800" dirty="0"/>
          </a:p>
          <a:p>
            <a:r>
              <a:rPr lang="es-MX" sz="2800" dirty="0"/>
              <a:t>Si primero multiplicas y luego sumas ¿Qué número obtienes?</a:t>
            </a:r>
          </a:p>
          <a:p>
            <a:r>
              <a:rPr lang="es-MX" sz="2800" dirty="0"/>
              <a:t>3+(2*6)=  </a:t>
            </a:r>
            <a:r>
              <a:rPr lang="es-MX" sz="2800" u="sng" dirty="0">
                <a:solidFill>
                  <a:srgbClr val="FF0000"/>
                </a:solidFill>
              </a:rPr>
              <a:t>3+12 = 15</a:t>
            </a:r>
          </a:p>
        </p:txBody>
      </p:sp>
    </p:spTree>
    <p:extLst>
      <p:ext uri="{BB962C8B-B14F-4D97-AF65-F5344CB8AC3E}">
        <p14:creationId xmlns:p14="http://schemas.microsoft.com/office/powerpoint/2010/main" val="147167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684B88-B0BA-4611-8D60-67B77C66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76" y="532671"/>
            <a:ext cx="9603275" cy="1049235"/>
          </a:xfrm>
        </p:spPr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Pág. 80 discutir</a:t>
            </a:r>
            <a:r>
              <a:rPr lang="es-MX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6C8A55-7D1F-404F-B803-4AC1C77E8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476" y="1892164"/>
            <a:ext cx="10119161" cy="4792841"/>
          </a:xfrm>
        </p:spPr>
        <p:txBody>
          <a:bodyPr numCol="3">
            <a:normAutofit/>
          </a:bodyPr>
          <a:lstStyle/>
          <a:p>
            <a:r>
              <a:rPr lang="es-MX" sz="2800" dirty="0"/>
              <a:t> 12 ÷ </a:t>
            </a:r>
            <a:r>
              <a:rPr lang="es-MX" sz="2800" dirty="0">
                <a:solidFill>
                  <a:srgbClr val="FFFF00"/>
                </a:solidFill>
              </a:rPr>
              <a:t>(3*2)</a:t>
            </a:r>
          </a:p>
          <a:p>
            <a:pPr marL="0" indent="0">
              <a:buNone/>
            </a:pPr>
            <a:r>
              <a:rPr lang="es-MX" sz="2800" dirty="0"/>
              <a:t>       12 ÷</a:t>
            </a:r>
            <a:r>
              <a:rPr lang="es-MX" sz="2800" dirty="0">
                <a:solidFill>
                  <a:srgbClr val="FFFF00"/>
                </a:solidFill>
              </a:rPr>
              <a:t>6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FF0000"/>
                </a:solidFill>
              </a:rPr>
              <a:t>        R=2</a:t>
            </a:r>
          </a:p>
          <a:p>
            <a:pPr marL="0" indent="0">
              <a:buNone/>
            </a:pPr>
            <a:endParaRPr lang="es-MX" sz="2800" dirty="0"/>
          </a:p>
          <a:p>
            <a:r>
              <a:rPr lang="es-MX" sz="2800" dirty="0">
                <a:solidFill>
                  <a:srgbClr val="00B050"/>
                </a:solidFill>
              </a:rPr>
              <a:t>(25-10) </a:t>
            </a:r>
            <a:r>
              <a:rPr lang="es-MX" sz="2800" dirty="0"/>
              <a:t>+4  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00B050"/>
                </a:solidFill>
              </a:rPr>
              <a:t>       15</a:t>
            </a:r>
            <a:r>
              <a:rPr lang="es-MX" sz="2800" dirty="0"/>
              <a:t> + 4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FF0000"/>
                </a:solidFill>
              </a:rPr>
              <a:t>         R=19                                           </a:t>
            </a:r>
            <a:endParaRPr lang="es-MX" sz="2800" dirty="0"/>
          </a:p>
          <a:p>
            <a:r>
              <a:rPr lang="es-MX" sz="2800" dirty="0"/>
              <a:t>7+435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FF0000"/>
                </a:solidFill>
              </a:rPr>
              <a:t>   R= 442</a:t>
            </a:r>
          </a:p>
          <a:p>
            <a:pPr marL="0" indent="0">
              <a:buNone/>
            </a:pPr>
            <a:endParaRPr lang="es-MX" sz="2800" dirty="0">
              <a:solidFill>
                <a:srgbClr val="FF0000"/>
              </a:solidFill>
            </a:endParaRPr>
          </a:p>
          <a:p>
            <a:r>
              <a:rPr lang="es-MX" sz="2800" dirty="0"/>
              <a:t>16+ </a:t>
            </a:r>
            <a:r>
              <a:rPr lang="es-MX" sz="2800" dirty="0">
                <a:solidFill>
                  <a:srgbClr val="7030A0"/>
                </a:solidFill>
              </a:rPr>
              <a:t>(8÷ 4) </a:t>
            </a:r>
            <a:r>
              <a:rPr lang="es-MX" sz="2800" dirty="0"/>
              <a:t>-2</a:t>
            </a:r>
          </a:p>
          <a:p>
            <a:pPr marL="0" indent="0">
              <a:buNone/>
            </a:pPr>
            <a:r>
              <a:rPr lang="es-MX" sz="2800" dirty="0"/>
              <a:t>      16+</a:t>
            </a:r>
            <a:r>
              <a:rPr lang="es-MX" sz="2800" dirty="0">
                <a:solidFill>
                  <a:srgbClr val="7030A0"/>
                </a:solidFill>
              </a:rPr>
              <a:t>2</a:t>
            </a:r>
            <a:r>
              <a:rPr lang="es-MX" sz="2800" dirty="0"/>
              <a:t>-2</a:t>
            </a:r>
          </a:p>
          <a:p>
            <a:pPr marL="0" indent="0">
              <a:buNone/>
            </a:pPr>
            <a:r>
              <a:rPr lang="es-MX" sz="2800" dirty="0"/>
              <a:t>        18-2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FF0000"/>
                </a:solidFill>
              </a:rPr>
              <a:t>        R= 16</a:t>
            </a:r>
          </a:p>
          <a:p>
            <a:r>
              <a:rPr lang="es-MX" sz="2800" dirty="0">
                <a:solidFill>
                  <a:srgbClr val="00B0F0"/>
                </a:solidFill>
              </a:rPr>
              <a:t>(32 ÷ 4) </a:t>
            </a:r>
            <a:r>
              <a:rPr lang="es-MX" sz="2800" dirty="0"/>
              <a:t>+ </a:t>
            </a:r>
            <a:r>
              <a:rPr lang="es-MX" sz="2800" dirty="0">
                <a:solidFill>
                  <a:srgbClr val="FF0066"/>
                </a:solidFill>
              </a:rPr>
              <a:t>3 (10)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00B0F0"/>
                </a:solidFill>
              </a:rPr>
              <a:t>            8</a:t>
            </a:r>
            <a:r>
              <a:rPr lang="es-MX" sz="2800" dirty="0"/>
              <a:t> + </a:t>
            </a:r>
            <a:r>
              <a:rPr lang="es-MX" sz="2800" dirty="0">
                <a:solidFill>
                  <a:srgbClr val="FF0066"/>
                </a:solidFill>
              </a:rPr>
              <a:t>30</a:t>
            </a:r>
          </a:p>
          <a:p>
            <a:pPr marL="0" indent="0">
              <a:buNone/>
            </a:pPr>
            <a:r>
              <a:rPr lang="es-MX" sz="2800" dirty="0">
                <a:solidFill>
                  <a:srgbClr val="FF0000"/>
                </a:solidFill>
              </a:rPr>
              <a:t>             R=38</a:t>
            </a:r>
          </a:p>
        </p:txBody>
      </p:sp>
    </p:spTree>
    <p:extLst>
      <p:ext uri="{BB962C8B-B14F-4D97-AF65-F5344CB8AC3E}">
        <p14:creationId xmlns:p14="http://schemas.microsoft.com/office/powerpoint/2010/main" val="328426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C9655-0008-4A6B-B609-60A6F157A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u="sng" dirty="0">
                <a:solidFill>
                  <a:srgbClr val="FF0000"/>
                </a:solidFill>
              </a:rPr>
              <a:t>Tarea 17 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47D7DF-549B-47FA-8912-F1CCE1D4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MX" sz="3200" dirty="0"/>
              <a:t>Resolver los ejercicios  faltantes de la parte de ejercitar solo los de simplificar las siguientes expresiones. </a:t>
            </a:r>
          </a:p>
          <a:p>
            <a:pPr algn="ctr"/>
            <a:endParaRPr lang="es-MX" sz="3200" dirty="0"/>
          </a:p>
          <a:p>
            <a:pPr algn="ctr"/>
            <a:endParaRPr lang="es-MX" sz="3200" dirty="0"/>
          </a:p>
          <a:p>
            <a:pPr algn="ctr"/>
            <a:r>
              <a:rPr lang="es-MX" sz="3200" dirty="0"/>
              <a:t>NOTA: Recuerda que las operaciones van en tu libreta y el resultado que obtengas lo copias en tu libro.</a:t>
            </a:r>
          </a:p>
        </p:txBody>
      </p:sp>
    </p:spTree>
    <p:extLst>
      <p:ext uri="{BB962C8B-B14F-4D97-AF65-F5344CB8AC3E}">
        <p14:creationId xmlns:p14="http://schemas.microsoft.com/office/powerpoint/2010/main" val="63383398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Roj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1349</TotalTime>
  <Words>275</Words>
  <Application>Microsoft Office PowerPoint</Application>
  <PresentationFormat>Panorámica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Galería</vt:lpstr>
      <vt:lpstr>Matemáticas 1°b</vt:lpstr>
      <vt:lpstr>Jueves 20 de enero del 2022 jerarquía de operaciones pág. 80 actividad 12</vt:lpstr>
      <vt:lpstr>Pág 80. discutir. </vt:lpstr>
      <vt:lpstr>Pág. 80 discutir.</vt:lpstr>
      <vt:lpstr>Tarea 17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1°b</dc:title>
  <dc:creator>Brenda Lizbeth Rugerio Cortes</dc:creator>
  <cp:lastModifiedBy>Brenda Lizbeth Rugerio Cortes</cp:lastModifiedBy>
  <cp:revision>1</cp:revision>
  <dcterms:created xsi:type="dcterms:W3CDTF">2022-01-20T15:21:18Z</dcterms:created>
  <dcterms:modified xsi:type="dcterms:W3CDTF">2022-01-21T13:51:07Z</dcterms:modified>
</cp:coreProperties>
</file>