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6" r:id="rId3"/>
    <p:sldId id="267" r:id="rId4"/>
    <p:sldId id="269" r:id="rId5"/>
    <p:sldId id="270" r:id="rId6"/>
    <p:sldId id="271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C5E6-1CD1-4BA9-AE1E-49B29A0FA713}" type="datetimeFigureOut">
              <a:rPr lang="es-MX" smtClean="0"/>
              <a:t>19/01/2022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E995-534D-4A07-934A-B2F1268B30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6970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C5E6-1CD1-4BA9-AE1E-49B29A0FA713}" type="datetimeFigureOut">
              <a:rPr lang="es-MX" smtClean="0"/>
              <a:t>19/01/2022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E995-534D-4A07-934A-B2F1268B30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166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C5E6-1CD1-4BA9-AE1E-49B29A0FA713}" type="datetimeFigureOut">
              <a:rPr lang="es-MX" smtClean="0"/>
              <a:t>19/01/2022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E995-534D-4A07-934A-B2F1268B30A4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1357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C5E6-1CD1-4BA9-AE1E-49B29A0FA713}" type="datetimeFigureOut">
              <a:rPr lang="es-MX" smtClean="0"/>
              <a:t>19/01/2022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E995-534D-4A07-934A-B2F1268B30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5553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C5E6-1CD1-4BA9-AE1E-49B29A0FA713}" type="datetimeFigureOut">
              <a:rPr lang="es-MX" smtClean="0"/>
              <a:t>19/01/2022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E995-534D-4A07-934A-B2F1268B30A4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8587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C5E6-1CD1-4BA9-AE1E-49B29A0FA713}" type="datetimeFigureOut">
              <a:rPr lang="es-MX" smtClean="0"/>
              <a:t>19/01/2022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E995-534D-4A07-934A-B2F1268B30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6711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C5E6-1CD1-4BA9-AE1E-49B29A0FA713}" type="datetimeFigureOut">
              <a:rPr lang="es-MX" smtClean="0"/>
              <a:t>19/01/2022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E995-534D-4A07-934A-B2F1268B30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76572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C5E6-1CD1-4BA9-AE1E-49B29A0FA713}" type="datetimeFigureOut">
              <a:rPr lang="es-MX" smtClean="0"/>
              <a:t>19/01/2022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E995-534D-4A07-934A-B2F1268B30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7469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C5E6-1CD1-4BA9-AE1E-49B29A0FA713}" type="datetimeFigureOut">
              <a:rPr lang="es-MX" smtClean="0"/>
              <a:t>19/01/2022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E995-534D-4A07-934A-B2F1268B30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12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C5E6-1CD1-4BA9-AE1E-49B29A0FA713}" type="datetimeFigureOut">
              <a:rPr lang="es-MX" smtClean="0"/>
              <a:t>19/01/2022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E995-534D-4A07-934A-B2F1268B30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274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C5E6-1CD1-4BA9-AE1E-49B29A0FA713}" type="datetimeFigureOut">
              <a:rPr lang="es-MX" smtClean="0"/>
              <a:t>19/01/2022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E995-534D-4A07-934A-B2F1268B30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02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C5E6-1CD1-4BA9-AE1E-49B29A0FA713}" type="datetimeFigureOut">
              <a:rPr lang="es-MX" smtClean="0"/>
              <a:t>19/01/2022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E995-534D-4A07-934A-B2F1268B30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6838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C5E6-1CD1-4BA9-AE1E-49B29A0FA713}" type="datetimeFigureOut">
              <a:rPr lang="es-MX" smtClean="0"/>
              <a:t>19/01/2022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E995-534D-4A07-934A-B2F1268B30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4373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C5E6-1CD1-4BA9-AE1E-49B29A0FA713}" type="datetimeFigureOut">
              <a:rPr lang="es-MX" smtClean="0"/>
              <a:t>19/01/2022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E995-534D-4A07-934A-B2F1268B30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347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C5E6-1CD1-4BA9-AE1E-49B29A0FA713}" type="datetimeFigureOut">
              <a:rPr lang="es-MX" smtClean="0"/>
              <a:t>19/01/2022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E995-534D-4A07-934A-B2F1268B30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64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E995-534D-4A07-934A-B2F1268B30A4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C5E6-1CD1-4BA9-AE1E-49B29A0FA713}" type="datetimeFigureOut">
              <a:rPr lang="es-MX" smtClean="0"/>
              <a:t>19/01/2022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152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4C5E6-1CD1-4BA9-AE1E-49B29A0FA713}" type="datetimeFigureOut">
              <a:rPr lang="es-MX" smtClean="0"/>
              <a:t>19/01/2022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B81E995-534D-4A07-934A-B2F1268B30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8727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1D4686-CB43-45F0-B584-4D9988C157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Matemáticas </a:t>
            </a:r>
            <a:r>
              <a:rPr lang="es-MX" dirty="0" err="1"/>
              <a:t>2°B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9691A5D-0C87-49B3-A26E-42C951EB4B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Profa. Brenda Lizbeth Rugerio Cortes.</a:t>
            </a:r>
          </a:p>
        </p:txBody>
      </p:sp>
    </p:spTree>
    <p:extLst>
      <p:ext uri="{BB962C8B-B14F-4D97-AF65-F5344CB8AC3E}">
        <p14:creationId xmlns:p14="http://schemas.microsoft.com/office/powerpoint/2010/main" val="33613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5A0E6A-86BA-4E6F-82F9-35EF3FC70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28514"/>
            <a:ext cx="9613861" cy="1080938"/>
          </a:xfrm>
        </p:spPr>
        <p:txBody>
          <a:bodyPr>
            <a:normAutofit fontScale="90000"/>
          </a:bodyPr>
          <a:lstStyle/>
          <a:p>
            <a:r>
              <a:rPr lang="es-MX" u="sng" dirty="0">
                <a:solidFill>
                  <a:srgbClr val="FF0000"/>
                </a:solidFill>
              </a:rPr>
              <a:t>Martes 18 de enero del 2022</a:t>
            </a:r>
            <a:br>
              <a:rPr lang="es-MX" u="sng" dirty="0">
                <a:solidFill>
                  <a:srgbClr val="FF0000"/>
                </a:solidFill>
              </a:rPr>
            </a:br>
            <a:r>
              <a:rPr lang="es-MX" u="sng" dirty="0">
                <a:solidFill>
                  <a:srgbClr val="FF0000"/>
                </a:solidFill>
              </a:rPr>
              <a:t>CÁLCULO DE PORCENTAJE DEL 1%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3E38538-6480-4A31-B3D5-1478581DA54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0321" y="2336873"/>
                <a:ext cx="9613861" cy="2778824"/>
              </a:xfrm>
            </p:spPr>
            <p:txBody>
              <a:bodyPr>
                <a:normAutofit/>
              </a:bodyPr>
              <a:lstStyle/>
              <a:p>
                <a:r>
                  <a:rPr lang="es-MX" dirty="0">
                    <a:solidFill>
                      <a:schemeClr val="tx1"/>
                    </a:solidFill>
                  </a:rPr>
                  <a:t>El cálculo del 1 %, es importante enfatizar que: 1 % es 1 de cada 100 1 % = 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MX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s-MX" dirty="0">
                    <a:solidFill>
                      <a:schemeClr val="tx1"/>
                    </a:solidFill>
                  </a:rPr>
                  <a:t>  = 0.01</a:t>
                </a:r>
              </a:p>
              <a:p>
                <a:endParaRPr lang="es-MX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s-MX" sz="3200" u="sng" dirty="0">
                    <a:solidFill>
                      <a:schemeClr val="tx1"/>
                    </a:solidFill>
                  </a:rPr>
                  <a:t>ACTIVIDAD 16</a:t>
                </a:r>
              </a:p>
              <a:p>
                <a:pPr marL="0" indent="0">
                  <a:buNone/>
                </a:pPr>
                <a:r>
                  <a:rPr lang="es-MX" dirty="0">
                    <a:solidFill>
                      <a:schemeClr val="tx1"/>
                    </a:solidFill>
                  </a:rPr>
                  <a:t>Completa la siguiente tabla.</a:t>
                </a:r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3E38538-6480-4A31-B3D5-1478581DA5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0321" y="2336873"/>
                <a:ext cx="9613861" cy="2778824"/>
              </a:xfrm>
              <a:blipFill>
                <a:blip r:embed="rId2"/>
                <a:stretch>
                  <a:fillRect l="-57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>
            <a:extLst>
              <a:ext uri="{FF2B5EF4-FFF2-40B4-BE49-F238E27FC236}">
                <a16:creationId xmlns:a16="http://schemas.microsoft.com/office/drawing/2014/main" id="{6DFE1375-2D83-48F0-9889-FB7F9DB3C77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615" t="46665" r="32196" b="40896"/>
          <a:stretch/>
        </p:blipFill>
        <p:spPr>
          <a:xfrm>
            <a:off x="477720" y="4322904"/>
            <a:ext cx="10019061" cy="1585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608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7E93D0-77C2-4687-A319-A92D22D9A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4000" u="sng" dirty="0">
                <a:solidFill>
                  <a:srgbClr val="FF0000"/>
                </a:solidFill>
              </a:rPr>
              <a:t>Martes 18 de enero del 2022</a:t>
            </a:r>
            <a:br>
              <a:rPr lang="es-MX" sz="4000" u="sng" dirty="0">
                <a:solidFill>
                  <a:srgbClr val="FF0000"/>
                </a:solidFill>
              </a:rPr>
            </a:br>
            <a:r>
              <a:rPr lang="es-MX" sz="4000" u="sng" dirty="0">
                <a:solidFill>
                  <a:srgbClr val="FF0000"/>
                </a:solidFill>
              </a:rPr>
              <a:t>ACTIVIDAD 16</a:t>
            </a:r>
            <a:br>
              <a:rPr lang="es-MX" sz="3600" u="sng" dirty="0">
                <a:solidFill>
                  <a:srgbClr val="FF0000"/>
                </a:solidFill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80AEC9-B14A-4065-87EB-8E4C330C6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616392"/>
          </a:xfrm>
        </p:spPr>
        <p:txBody>
          <a:bodyPr/>
          <a:lstStyle/>
          <a:p>
            <a:r>
              <a:rPr lang="es-MX" dirty="0">
                <a:solidFill>
                  <a:schemeClr val="tx1"/>
                </a:solidFill>
              </a:rPr>
              <a:t>Completa la siguiente tabla.</a:t>
            </a:r>
          </a:p>
          <a:p>
            <a:endParaRPr lang="es-MX" dirty="0">
              <a:solidFill>
                <a:schemeClr val="tx1"/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2B515D8-FF8E-4F5F-8081-E22E825C89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615" t="46665" r="32196" b="40896"/>
          <a:stretch/>
        </p:blipFill>
        <p:spPr>
          <a:xfrm>
            <a:off x="803889" y="2953265"/>
            <a:ext cx="10019061" cy="1585585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C5FA0A49-3676-49AE-B9AE-41C7CBE8AFFA}"/>
              </a:ext>
            </a:extLst>
          </p:cNvPr>
          <p:cNvSpPr txBox="1"/>
          <p:nvPr/>
        </p:nvSpPr>
        <p:spPr>
          <a:xfrm flipH="1">
            <a:off x="803889" y="4832076"/>
            <a:ext cx="95060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/>
              <a:t>Para obtener el 1% del 100% </a:t>
            </a:r>
          </a:p>
          <a:p>
            <a:r>
              <a:rPr lang="es-MX" sz="2800" dirty="0"/>
              <a:t>se divide  800/100  </a:t>
            </a:r>
          </a:p>
          <a:p>
            <a:endParaRPr lang="es-MX" sz="2800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2C3A3269-8CC0-46AE-AD09-55E43C66136E}"/>
              </a:ext>
            </a:extLst>
          </p:cNvPr>
          <p:cNvSpPr txBox="1"/>
          <p:nvPr/>
        </p:nvSpPr>
        <p:spPr>
          <a:xfrm>
            <a:off x="6249430" y="4807947"/>
            <a:ext cx="609805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/>
              <a:t>Para obtener el 100% del 1% </a:t>
            </a:r>
          </a:p>
          <a:p>
            <a:r>
              <a:rPr lang="es-MX" sz="3600" dirty="0"/>
              <a:t>Se multiplica  26*100 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66C23B90-D5A4-4C06-930B-F631341A0761}"/>
              </a:ext>
            </a:extLst>
          </p:cNvPr>
          <p:cNvSpPr txBox="1"/>
          <p:nvPr/>
        </p:nvSpPr>
        <p:spPr>
          <a:xfrm>
            <a:off x="5141440" y="3271306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2600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C93D71AA-4394-4E2E-A0BC-B25F1D8D9ABB}"/>
              </a:ext>
            </a:extLst>
          </p:cNvPr>
          <p:cNvSpPr txBox="1"/>
          <p:nvPr/>
        </p:nvSpPr>
        <p:spPr>
          <a:xfrm>
            <a:off x="6561438" y="3887698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0.1876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F0FDE05E-EC22-48D4-A283-A1C69345B9E9}"/>
              </a:ext>
            </a:extLst>
          </p:cNvPr>
          <p:cNvSpPr txBox="1"/>
          <p:nvPr/>
        </p:nvSpPr>
        <p:spPr>
          <a:xfrm>
            <a:off x="8104023" y="3278297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70A66A2A-6142-4682-B29A-B112D5D9BDC0}"/>
              </a:ext>
            </a:extLst>
          </p:cNvPr>
          <p:cNvSpPr txBox="1"/>
          <p:nvPr/>
        </p:nvSpPr>
        <p:spPr>
          <a:xfrm>
            <a:off x="9691650" y="3235815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402507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E16B1C42-A875-4B46-8D43-FBD06BFA6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752475"/>
            <a:ext cx="9613900" cy="1081088"/>
          </a:xfrm>
        </p:spPr>
        <p:txBody>
          <a:bodyPr>
            <a:normAutofit fontScale="90000"/>
          </a:bodyPr>
          <a:lstStyle/>
          <a:p>
            <a:pPr algn="ctr"/>
            <a:r>
              <a:rPr lang="es-MX" sz="4000" u="sng" dirty="0">
                <a:solidFill>
                  <a:srgbClr val="FF0000"/>
                </a:solidFill>
              </a:rPr>
              <a:t>Miércoles 19 de enero del 2022  </a:t>
            </a:r>
            <a:br>
              <a:rPr lang="es-MX" sz="4000" u="sng" dirty="0">
                <a:solidFill>
                  <a:srgbClr val="FF0000"/>
                </a:solidFill>
              </a:rPr>
            </a:br>
            <a:r>
              <a:rPr lang="es-MX" sz="4000" u="sng" dirty="0">
                <a:solidFill>
                  <a:srgbClr val="FF0000"/>
                </a:solidFill>
              </a:rPr>
              <a:t>ACTIVIDAD 17</a:t>
            </a:r>
            <a:br>
              <a:rPr lang="es-MX" sz="3600" u="sng" dirty="0">
                <a:solidFill>
                  <a:srgbClr val="FF0000"/>
                </a:solidFill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14649A-4DE5-4AA4-82DA-45DFF8DCB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1081087"/>
          </a:xfrm>
        </p:spPr>
        <p:txBody>
          <a:bodyPr>
            <a:normAutofit/>
          </a:bodyPr>
          <a:lstStyle/>
          <a:p>
            <a:r>
              <a:rPr lang="es-MX" sz="2000" dirty="0">
                <a:solidFill>
                  <a:schemeClr val="tx1"/>
                </a:solidFill>
              </a:rPr>
              <a:t>Completen la siguiente tabla:</a:t>
            </a:r>
          </a:p>
          <a:p>
            <a:r>
              <a:rPr lang="es-MX" sz="2000" dirty="0">
                <a:solidFill>
                  <a:schemeClr val="tx1"/>
                </a:solidFill>
              </a:rPr>
              <a:t>Utiliza una regla de 3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4D769E49-38C4-4DF6-A8A0-479DACF489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197" t="39355" r="31300" b="47506"/>
          <a:stretch/>
        </p:blipFill>
        <p:spPr>
          <a:xfrm>
            <a:off x="853471" y="3700849"/>
            <a:ext cx="9267560" cy="1649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643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E24370-BC59-4B83-9167-580A02613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u="sng" dirty="0">
                <a:solidFill>
                  <a:srgbClr val="FF0000"/>
                </a:solidFill>
              </a:rPr>
              <a:t>Evaluación de porcentaje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37D776-2618-48CF-AD77-4068A9562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71600"/>
            <a:ext cx="9303938" cy="1478728"/>
          </a:xfrm>
        </p:spPr>
        <p:txBody>
          <a:bodyPr>
            <a:normAutofit/>
          </a:bodyPr>
          <a:lstStyle/>
          <a:p>
            <a:r>
              <a:rPr lang="es-MX" dirty="0">
                <a:solidFill>
                  <a:schemeClr val="tx1"/>
                </a:solidFill>
              </a:rPr>
              <a:t>Responde las siguientes preguntas en tu libreta, copia pregunta y posteriormente agregas la respuesta.</a:t>
            </a:r>
          </a:p>
          <a:p>
            <a:r>
              <a:rPr lang="es-MX" dirty="0">
                <a:solidFill>
                  <a:schemeClr val="tx1"/>
                </a:solidFill>
              </a:rPr>
              <a:t>Recuerda que son 10 preguntas por lo cual se asignará una calificación dependiendo de tus respuestas.</a:t>
            </a:r>
          </a:p>
          <a:p>
            <a:endParaRPr lang="es-MX" dirty="0">
              <a:solidFill>
                <a:schemeClr val="tx1"/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80269AD-4A2C-4933-B06B-3CEFC706C8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15" t="47747" r="34527" b="17101"/>
          <a:stretch/>
        </p:blipFill>
        <p:spPr>
          <a:xfrm>
            <a:off x="2063578" y="2850328"/>
            <a:ext cx="6981568" cy="370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666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A67565-20A2-4864-90DF-870348515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Nota.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EE34C1-BB51-4C30-8235-8880A98CF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8"/>
            <a:ext cx="9109217" cy="3758297"/>
          </a:xfrm>
        </p:spPr>
        <p:txBody>
          <a:bodyPr>
            <a:normAutofit/>
          </a:bodyPr>
          <a:lstStyle/>
          <a:p>
            <a:r>
              <a:rPr lang="es-MX" sz="2400" dirty="0"/>
              <a:t>Recuerda que todo lo que se encuentra en las diapositivas se pasa tal cual a la libreta y se realizan las actividades correspondientes para calificarlas.</a:t>
            </a:r>
          </a:p>
          <a:p>
            <a:endParaRPr lang="es-MX" sz="2400" dirty="0"/>
          </a:p>
          <a:p>
            <a:r>
              <a:rPr lang="es-MX" sz="2400" dirty="0"/>
              <a:t>Las mayúsculas con rojo, signos de puntación también.</a:t>
            </a:r>
          </a:p>
          <a:p>
            <a:endParaRPr lang="es-MX" sz="2400" dirty="0"/>
          </a:p>
          <a:p>
            <a:pPr marL="0" indent="0">
              <a:buNone/>
            </a:pPr>
            <a:endParaRPr lang="es-MX" sz="2400" dirty="0"/>
          </a:p>
          <a:p>
            <a:endParaRPr lang="es-MX" sz="2400" dirty="0"/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81990668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189</Words>
  <Application>Microsoft Office PowerPoint</Application>
  <PresentationFormat>Panorámica</PresentationFormat>
  <Paragraphs>29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Cambria Math</vt:lpstr>
      <vt:lpstr>Trebuchet MS</vt:lpstr>
      <vt:lpstr>Wingdings 3</vt:lpstr>
      <vt:lpstr>Faceta</vt:lpstr>
      <vt:lpstr>Matemáticas 2°B</vt:lpstr>
      <vt:lpstr>Martes 18 de enero del 2022 CÁLCULO DE PORCENTAJE DEL 1% </vt:lpstr>
      <vt:lpstr>Martes 18 de enero del 2022 ACTIVIDAD 16 </vt:lpstr>
      <vt:lpstr>Miércoles 19 de enero del 2022   ACTIVIDAD 17 </vt:lpstr>
      <vt:lpstr>Evaluación de porcentaje</vt:lpstr>
      <vt:lpstr>Nota.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Matemáticas 2°B</dc:title>
  <dc:creator>Brenda Lizbeth Rugerio Cortes</dc:creator>
  <cp:lastModifiedBy>Brenda Lizbeth Rugerio Cortes</cp:lastModifiedBy>
  <cp:revision>2</cp:revision>
  <dcterms:created xsi:type="dcterms:W3CDTF">2022-01-19T14:45:11Z</dcterms:created>
  <dcterms:modified xsi:type="dcterms:W3CDTF">2022-01-19T16:18:16Z</dcterms:modified>
</cp:coreProperties>
</file>