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9" r:id="rId3"/>
    <p:sldId id="262" r:id="rId4"/>
    <p:sldId id="264" r:id="rId5"/>
    <p:sldId id="265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1T16:19:59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196 31 24575,'0'576'0,"0"-574"0,4 57 0,6-34 0,-10-24 0,1-1 0,-1 1 0,1-1 0,-1 1 0,1-1 0,-1 0 0,1 1 0,0-1 0,-1 0 0,1 0 0,-1 1 0,1-1 0,0 0 0,-1 0 0,1 0 0,0 0 0,-1 1 0,1-1 0,0 0 0,-1 0 0,1 0 0,0-1 0,-1 1 0,1 0 0,-1 0 0,1 0 0,0 0 0,-1-1 0,1 1 0,-1 0 0,2-1 0,1-1 0,-1 0 0,1-1 0,-1 1 0,0-1 0,0 1 0,0-1 0,0 0 0,0 0 0,0 1 0,-1-1 0,1-1 0,-1 1 0,0 0 0,0 0 0,0 0 0,-1-1 0,1-5 0,5-65 0,-5 63 0,-2-21 0,-2 0 0,-1 0 0,-1 0 0,-2 0 0,-19-53 0,6 17 0,20 65 0,-1 1 0,1 0 0,-1-1 0,0 1 0,0 0 0,0-1 0,0 1 0,0 0 0,-1 0 0,1 0 0,-1 0 0,1 0 0,-1 0 0,0 0 0,0 1 0,0-1 0,0 1 0,-2-2 0,2 2 0,0 1 0,1 0 0,-1 0 0,1 0 0,-1 0 0,0 0 0,1 0 0,-1 0 0,1 1 0,-1-1 0,0 0 0,1 1 0,-1 0 0,1-1 0,-1 1 0,1 0 0,0 0 0,-1-1 0,1 1 0,0 0 0,-1 1 0,1-1 0,0 0 0,0 0 0,0 0 0,0 1 0,0-1 0,-1 3 0,-6 10 0,1 0 0,1 1 0,0 0 0,-5 20 0,25-70 0,-3 5 0,0 1 0,12-59 0,-23 69 0,-5 14 0,3 5 0,0 1 0,1 0 0,-1 0 0,0 0 0,1 0 0,-1 0 0,1 1 0,0-1 0,-1 0 0,1 1 0,0-1 0,-2 3 0,-35 55 0,24-30 0,6-12 0,0 0 0,1 0 0,-8 30 0,15-47 0,0 0 0,0 0 0,1 0 0,-1 0 0,0 0 0,0 0 0,0 0 0,0 0 0,0 0 0,0 0 0,0 0 0,0 0 0,1 0 0,-1 0 0,0 0 0,0 0 0,0 0 0,0 0 0,0 0 0,0 0 0,0 0 0,0 0 0,0 0 0,0 0 0,1 0 0,-1 0 0,0 0 0,0 1 0,0-1 0,0 0 0,0 0 0,0 0 0,0 0 0,0 0 0,0 0 0,0 0 0,0 0 0,0 0 0,0 1 0,0-1 0,0 0 0,0 0 0,0 0 0,0 0 0,0 0 0,0 0 0,0 0 0,0 0 0,0 1 0,0-1 0,0 0 0,0 0 0,0 0 0,0 0 0,0 0 0,0 0 0,0 0 0,-1 0 0,10-11 0,7-18 0,21-59 0,-20 44 0,2 1 0,34-55 0,-78 193 0,13-56 0,-2 0 0,-2-1 0,-2 0 0,-34 55 0,-1-13 0,97-173 0,-32 65 0,27-49 0,-3 7 0,-30 56 0,0 1 0,1-1 0,0 1 0,1 0 0,0 0 0,2 1 0,-1 1 0,14-14 0,-27 61 0,-13 18 0,14-45 0,-1 0 0,1 0 0,0 0 0,1 1 0,0 0 0,0 16 0,1-25 0,1-1 0,0 1 0,0-1 0,0 1 0,0-1 0,0 1 0,0-1 0,0 1 0,0-1 0,0 1 0,0-1 0,1 1 0,-1 0 0,0-1 0,0 1 0,0-1 0,1 1 0,-1-1 0,0 0 0,0 1 0,1-1 0,-1 1 0,0-1 0,1 1 0,-1-1 0,1 0 0,-1 1 0,1-1 0,-1 0 0,0 0 0,1 1 0,-1-1 0,1 0 0,-1 0 0,1 1 0,-1-1 0,1 0 0,0 0 0,-1 0 0,1 0 0,-1 0 0,1 0 0,-1 0 0,1 0 0,-1 0 0,1 0 0,-1 0 0,1 0 0,-1-1 0,1 1 0,0 0 0,31-20 0,-16 9 0,-10 9 0,1 1 0,-1-1 0,1 1 0,-1 0 0,1 0 0,-1 1 0,1 0 0,-1 0 0,1 1 0,-1 0 0,1 0 0,-1 0 0,0 1 0,1 0 0,-1 0 0,11 5 0,-16-6 2,-1-1 0,1 1-1,-1-1 1,1 0 0,0 1 0,-1-1-1,1 1 1,-1-1 0,1 1 0,-1 0-1,0-1 1,1 1 0,-1-1 0,0 1-1,1 0 1,-1-1 0,0 1 0,1 0-1,-1-1 1,0 1 0,0 0-1,0 0 1,0-1 0,0 1 0,0 0-1,0 0 1,0-1 0,0 1 0,0 0-1,0-1 1,0 1 0,-1 0 0,1-1-1,0 1 1,-1 0 0,1-1 0,0 1-1,-1 0 1,1-1 0,-1 2-1,-24 24-723,19-22 8,-16 16-6112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1T16:20:02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40 107 24575,'44'2'0,"-1"2"0,1 2 0,-1 1 0,0 3 0,-1 1 0,0 3 0,-1 1 0,0 2 0,59 34 0,-74-33 0,36 29 0,10 8 0,-57-50 0,-22-20 0,-22-20 0,-16-10 0,-1 3 0,-3 1 0,-1 3 0,-2 2 0,-105-54 0,148 86 0,0 0 0,0 0 0,0 1 0,-1 0 0,0 1 0,1 0 0,-1 0 0,0 1 0,0 0 0,0 1 0,0 0 0,0 1 0,-13 2 0,17-2 0,1 0 0,-1 1 0,0 0 0,1 1 0,-1-1 0,1 1 0,0 0 0,0 0 0,0 0 0,1 1 0,-1 0 0,1 0 0,-1 0 0,1 0 0,1 1 0,-1 0 0,1 0 0,-1 0 0,1 0 0,1 0 0,-1 0 0,1 1 0,-2 6 0,1-2 0,1-1 0,0 0 0,0 1 0,1 0 0,0-1 0,2 18 0,-1-25 0,0-1 0,0 1 0,0-1 0,1 0 0,-1 1 0,0-1 0,1 1 0,-1-1 0,1 0 0,0 1 0,0-1 0,-1 0 0,1 0 0,0 1 0,0-1 0,0 0 0,0 0 0,0 0 0,0 0 0,2 1 0,-1-2 0,0 1 0,0-1 0,0 0 0,0 0 0,0 1 0,0-2 0,0 1 0,0 0 0,-1 0 0,1 0 0,0-1 0,0 1 0,0-1 0,0 0 0,0 1 0,0-1 0,-1 0 0,1 0 0,0 0 0,1-2 0,8-4 0,-1-1 0,0 0 0,0-1 0,13-16 0,26-21 0,-48 45 0,-1 1 0,1-1 0,0 0 0,-1 1 0,1-1 0,0 1 0,0 0 0,0-1 0,-1 1 0,1-1 0,0 1 0,0 0 0,0 0 0,0 0 0,0-1 0,0 1 0,-1 0 0,1 0 0,0 0 0,0 0 0,0 0 0,0 1 0,0-1 0,0 0 0,0 0 0,-1 1 0,1-1 0,0 0 0,1 1 0,0 1 0,-1-1 0,0 1 0,0 0 0,1-1 0,-1 1 0,0 0 0,0 0 0,-1-1 0,1 1 0,0 0 0,-1 0 0,1 4 0,5 65 0,-6-65 0,0 1 0,0 0 0,-1-1 0,1 1 0,-1 0 0,0-1 0,-1 1 0,0 0 0,-4 10 0,4-14 0,0 0 0,0 0 0,0 0 0,0-1 0,0 1 0,-1 0 0,1-1 0,-1 0 0,1 0 0,-1 0 0,0 0 0,0 0 0,0 0 0,0-1 0,0 0 0,-1 1 0,1-1 0,0 0 0,-5 0 0,-10 2 0,-55 15 0,71-17 0,0-1 0,0 0 0,0 1 0,1 0 0,-1-1 0,0 1 0,0 0 0,1 0 0,-1 0 0,0 0 0,1 1 0,-1-1 0,1 0 0,0 0 0,-1 1 0,1-1 0,0 1 0,0-1 0,0 1 0,0 0 0,0-1 0,0 1 0,1 0 0,-1 0 0,0 0 0,1 0 0,-1-1 0,1 1 0,0 0 0,0 3 0,0-5 0,0 0 0,0 0 0,0 1 0,0-1 0,0 0 0,0 0 0,0 0 0,0 0 0,0 1 0,0-1 0,1 0 0,-1 0 0,0 0 0,0 0 0,0 1 0,0-1 0,0 0 0,1 0 0,-1 0 0,0 0 0,0 0 0,0 0 0,0 1 0,1-1 0,-1 0 0,0 0 0,0 0 0,0 0 0,1 0 0,-1 0 0,0 0 0,0 0 0,0 0 0,1 0 0,-1 0 0,0 0 0,0 0 0,1 0 0,-1 0 0,0 0 0,0 0 0,0 0 0,0-1 0,1 1 0,-1 0 0,15-9 0,8-14 0,-11 5 0,0 0 0,-2-1 0,0-1 0,-1 0 0,-1 0 0,7-26 0,-14 33 0,-7 18 0,-6 22 0,7 0-1365,1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1T16:37:13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05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32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57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15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79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53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1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70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64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1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3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0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93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94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EDBD-4CB4-4364-BC52-0A436B6DC9D8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029774-A998-4236-B59E-3E54717BB0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005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EEA80-A9C8-44E0-991A-5E37BE47D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 </a:t>
            </a:r>
            <a:r>
              <a:rPr lang="es-MX" dirty="0" err="1"/>
              <a:t>3°A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883367-7451-4433-90B6-C38E39254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Profa. Brenda Lizbeth Rugerio Cortes.</a:t>
            </a:r>
          </a:p>
        </p:txBody>
      </p:sp>
    </p:spTree>
    <p:extLst>
      <p:ext uri="{BB962C8B-B14F-4D97-AF65-F5344CB8AC3E}">
        <p14:creationId xmlns:p14="http://schemas.microsoft.com/office/powerpoint/2010/main" val="339810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344A661-225F-422F-93BB-79548EBD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7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u="sng" dirty="0">
                <a:solidFill>
                  <a:srgbClr val="FF0000"/>
                </a:solidFill>
              </a:rPr>
              <a:t>Jueves 20 de enero del 2021</a:t>
            </a:r>
            <a:br>
              <a:rPr lang="es-MX" sz="4400" u="sng" dirty="0">
                <a:solidFill>
                  <a:srgbClr val="FF0000"/>
                </a:solidFill>
              </a:rPr>
            </a:br>
            <a:r>
              <a:rPr lang="es-MX" sz="4400" u="sng" dirty="0">
                <a:solidFill>
                  <a:srgbClr val="FF0000"/>
                </a:solidFill>
              </a:rPr>
              <a:t>ACTIVIDAD 16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E95373E-FE0E-48BD-A1E5-7FA1B798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043" y="1630278"/>
            <a:ext cx="9282442" cy="2068511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Escribe para cada figura dos expresiones algebraicas que representen su perímetro, una con una multiplicación y la otra con una suma. Considera que las longitudes están dadas en centímetros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11F99DF-16D9-444B-9205-067A7D254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26286" r="70278" b="54015"/>
          <a:stretch/>
        </p:blipFill>
        <p:spPr>
          <a:xfrm>
            <a:off x="1729946" y="3595816"/>
            <a:ext cx="8886539" cy="23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CD2C764-D423-4644-B5B2-BE1BC8B7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6" y="215433"/>
            <a:ext cx="10515600" cy="1325563"/>
          </a:xfrm>
        </p:spPr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Tarea 18.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1FE6D0-8B1B-4DA0-8B22-272462B00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22743" r="70139" b="36688"/>
          <a:stretch/>
        </p:blipFill>
        <p:spPr>
          <a:xfrm>
            <a:off x="2572034" y="1835789"/>
            <a:ext cx="6709462" cy="48067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16324B-3BF1-4D8F-B984-BF9AA90C525E}"/>
              </a:ext>
            </a:extLst>
          </p:cNvPr>
          <p:cNvSpPr txBox="1"/>
          <p:nvPr/>
        </p:nvSpPr>
        <p:spPr>
          <a:xfrm>
            <a:off x="1041499" y="878214"/>
            <a:ext cx="9770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Identifica en las figuras cómo calcularías el perímetro y subraya las dos expresiones algebraicas distintas que lo representan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8334F-653F-476A-8168-F82AD1163083}"/>
              </a:ext>
            </a:extLst>
          </p:cNvPr>
          <p:cNvSpPr txBox="1"/>
          <p:nvPr/>
        </p:nvSpPr>
        <p:spPr>
          <a:xfrm>
            <a:off x="3707028" y="206421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9248F0-7131-4D68-8288-957C6160D2C9}"/>
              </a:ext>
            </a:extLst>
          </p:cNvPr>
          <p:cNvSpPr txBox="1"/>
          <p:nvPr/>
        </p:nvSpPr>
        <p:spPr>
          <a:xfrm>
            <a:off x="4108100" y="206421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3F157C-70A8-4AE6-90D6-54C17F793A5D}"/>
              </a:ext>
            </a:extLst>
          </p:cNvPr>
          <p:cNvSpPr txBox="1"/>
          <p:nvPr/>
        </p:nvSpPr>
        <p:spPr>
          <a:xfrm>
            <a:off x="4761471" y="266145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1A68ED-EA9D-4F96-AEB6-3F2EF6C3E2F2}"/>
              </a:ext>
            </a:extLst>
          </p:cNvPr>
          <p:cNvSpPr txBox="1"/>
          <p:nvPr/>
        </p:nvSpPr>
        <p:spPr>
          <a:xfrm>
            <a:off x="4761471" y="303079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BB412A-4041-4C6B-8BD3-BD1C05B1B80B}"/>
              </a:ext>
            </a:extLst>
          </p:cNvPr>
          <p:cNvSpPr txBox="1"/>
          <p:nvPr/>
        </p:nvSpPr>
        <p:spPr>
          <a:xfrm>
            <a:off x="3707028" y="350594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33E16C-A014-4370-878D-F5F44D60505B}"/>
              </a:ext>
            </a:extLst>
          </p:cNvPr>
          <p:cNvSpPr txBox="1"/>
          <p:nvPr/>
        </p:nvSpPr>
        <p:spPr>
          <a:xfrm>
            <a:off x="4150827" y="350594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8CB97E-DDDF-414B-B0E3-CB73A79343A4}"/>
              </a:ext>
            </a:extLst>
          </p:cNvPr>
          <p:cNvSpPr txBox="1"/>
          <p:nvPr/>
        </p:nvSpPr>
        <p:spPr>
          <a:xfrm>
            <a:off x="4509172" y="210746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A40E34-D030-4845-9798-00282E405172}"/>
              </a:ext>
            </a:extLst>
          </p:cNvPr>
          <p:cNvSpPr txBox="1"/>
          <p:nvPr/>
        </p:nvSpPr>
        <p:spPr>
          <a:xfrm>
            <a:off x="4700161" y="238766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594CA6A-3DC0-4FD4-B027-7C09FA370D3A}"/>
              </a:ext>
            </a:extLst>
          </p:cNvPr>
          <p:cNvSpPr txBox="1"/>
          <p:nvPr/>
        </p:nvSpPr>
        <p:spPr>
          <a:xfrm>
            <a:off x="4743578" y="332134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0A866E-6300-427F-91FA-0B9F589C94B9}"/>
              </a:ext>
            </a:extLst>
          </p:cNvPr>
          <p:cNvSpPr txBox="1"/>
          <p:nvPr/>
        </p:nvSpPr>
        <p:spPr>
          <a:xfrm>
            <a:off x="4417848" y="35990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9BE48B-DF91-439E-B8AD-917F30EF726F}"/>
              </a:ext>
            </a:extLst>
          </p:cNvPr>
          <p:cNvSpPr txBox="1"/>
          <p:nvPr/>
        </p:nvSpPr>
        <p:spPr>
          <a:xfrm>
            <a:off x="3218433" y="329429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95E73F-FC63-4182-BF0B-48FFB29298C6}"/>
              </a:ext>
            </a:extLst>
          </p:cNvPr>
          <p:cNvSpPr txBox="1"/>
          <p:nvPr/>
        </p:nvSpPr>
        <p:spPr>
          <a:xfrm>
            <a:off x="3434737" y="363252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3E1886E-39DC-4780-BB5F-A32BBF91F423}"/>
              </a:ext>
            </a:extLst>
          </p:cNvPr>
          <p:cNvCxnSpPr/>
          <p:nvPr/>
        </p:nvCxnSpPr>
        <p:spPr>
          <a:xfrm>
            <a:off x="7525265" y="2433547"/>
            <a:ext cx="778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69F38CF-4BCC-4CCB-8630-009E3C8243C3}"/>
              </a:ext>
            </a:extLst>
          </p:cNvPr>
          <p:cNvCxnSpPr/>
          <p:nvPr/>
        </p:nvCxnSpPr>
        <p:spPr>
          <a:xfrm>
            <a:off x="7525265" y="3294294"/>
            <a:ext cx="778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EA7B73-6640-4E37-B710-4BF110033CDF}"/>
              </a:ext>
            </a:extLst>
          </p:cNvPr>
          <p:cNvSpPr txBox="1"/>
          <p:nvPr/>
        </p:nvSpPr>
        <p:spPr>
          <a:xfrm>
            <a:off x="5814776" y="2637500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8 (</a:t>
            </a:r>
            <a:r>
              <a:rPr lang="es-MX" dirty="0" err="1">
                <a:solidFill>
                  <a:schemeClr val="accent5">
                    <a:lumMod val="75000"/>
                  </a:schemeClr>
                </a:solidFill>
              </a:rPr>
              <a:t>m+n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s-MX" dirty="0" err="1">
                <a:solidFill>
                  <a:schemeClr val="accent5">
                    <a:lumMod val="75000"/>
                  </a:schemeClr>
                </a:solidFill>
              </a:rPr>
              <a:t>8m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 + </a:t>
            </a:r>
            <a:r>
              <a:rPr lang="es-MX" dirty="0" err="1">
                <a:solidFill>
                  <a:schemeClr val="accent5">
                    <a:lumMod val="75000"/>
                  </a:schemeClr>
                </a:solidFill>
              </a:rPr>
              <a:t>8n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4C3F48C-E96A-45EA-AEBB-294F653DA78D}"/>
              </a:ext>
            </a:extLst>
          </p:cNvPr>
          <p:cNvSpPr txBox="1"/>
          <p:nvPr/>
        </p:nvSpPr>
        <p:spPr>
          <a:xfrm>
            <a:off x="4906443" y="4390442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2p+p+3+3+r+r+p+q</a:t>
            </a:r>
          </a:p>
          <a:p>
            <a:pPr algn="ctr"/>
            <a:r>
              <a:rPr lang="es-MX" dirty="0" err="1">
                <a:solidFill>
                  <a:schemeClr val="accent5">
                    <a:lumMod val="75000"/>
                  </a:schemeClr>
                </a:solidFill>
              </a:rPr>
              <a:t>4p+6+2r+a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C83BF4F-6892-44F7-B73F-A0C74E010B4C}"/>
              </a:ext>
            </a:extLst>
          </p:cNvPr>
          <p:cNvCxnSpPr/>
          <p:nvPr/>
        </p:nvCxnSpPr>
        <p:spPr>
          <a:xfrm>
            <a:off x="7358449" y="4775000"/>
            <a:ext cx="111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B361F33-E2E4-4A67-B320-24AEC307A38E}"/>
              </a:ext>
            </a:extLst>
          </p:cNvPr>
          <p:cNvCxnSpPr>
            <a:cxnSpLocks/>
          </p:cNvCxnSpPr>
          <p:nvPr/>
        </p:nvCxnSpPr>
        <p:spPr>
          <a:xfrm>
            <a:off x="7263714" y="5681162"/>
            <a:ext cx="1206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2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0CEA6-4671-47A9-9D5D-D37B4932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655" y="624110"/>
            <a:ext cx="9576958" cy="1280890"/>
          </a:xfrm>
        </p:spPr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Jueves 20 de enero del 2022</a:t>
            </a:r>
            <a:br>
              <a:rPr lang="es-MX" u="sng" dirty="0">
                <a:solidFill>
                  <a:srgbClr val="FF0000"/>
                </a:solidFill>
              </a:rPr>
            </a:br>
            <a:r>
              <a:rPr lang="es-MX" u="sng" dirty="0">
                <a:solidFill>
                  <a:srgbClr val="FF0000"/>
                </a:solidFill>
              </a:rPr>
              <a:t>Actividad 17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604B6-7517-43DC-9693-D562F254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7" y="1810434"/>
            <a:ext cx="10936201" cy="1425146"/>
          </a:xfrm>
        </p:spPr>
        <p:txBody>
          <a:bodyPr>
            <a:normAutofit/>
          </a:bodyPr>
          <a:lstStyle/>
          <a:p>
            <a:r>
              <a:rPr lang="es-MX" sz="2800" dirty="0"/>
              <a:t>Dibuja en tu cuaderno figuras geométricas cuyo perímetro se pueda encontrar con las siguientes expresiones algebraicas. Recuerda indicar las dimensiones de los lados.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B7D76A-CDEB-4145-89ED-6E0F5716092F}"/>
              </a:ext>
            </a:extLst>
          </p:cNvPr>
          <p:cNvSpPr txBox="1"/>
          <p:nvPr/>
        </p:nvSpPr>
        <p:spPr>
          <a:xfrm>
            <a:off x="2743198" y="3235580"/>
            <a:ext cx="7364627" cy="353943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buAutoNum type="alphaLcParenR"/>
            </a:pPr>
            <a:r>
              <a:rPr lang="es-MX" sz="3200" dirty="0"/>
              <a:t>2 x + 3 </a:t>
            </a:r>
          </a:p>
          <a:p>
            <a:pPr marL="342900" indent="-342900">
              <a:buAutoNum type="alphaLcParenR"/>
            </a:pPr>
            <a:endParaRPr lang="es-MX" sz="3200" dirty="0"/>
          </a:p>
          <a:p>
            <a:pPr marL="342900" indent="-342900">
              <a:buAutoNum type="alphaLcParenR"/>
            </a:pPr>
            <a:r>
              <a:rPr lang="es-MX" sz="3200" dirty="0"/>
              <a:t>2( a + b + c )</a:t>
            </a:r>
          </a:p>
          <a:p>
            <a:pPr marL="342900" indent="-342900">
              <a:buAutoNum type="alphaLcParenR"/>
            </a:pPr>
            <a:endParaRPr lang="es-MX" sz="3200" dirty="0"/>
          </a:p>
          <a:p>
            <a:pPr marL="342900" indent="-342900">
              <a:buAutoNum type="alphaLcParenR"/>
            </a:pPr>
            <a:r>
              <a:rPr lang="es-MX" sz="3200" dirty="0"/>
              <a:t> x + y + z + w</a:t>
            </a:r>
          </a:p>
          <a:p>
            <a:pPr marL="342900" indent="-342900">
              <a:buAutoNum type="alphaLcParenR"/>
            </a:pPr>
            <a:endParaRPr lang="es-MX" sz="3200" dirty="0"/>
          </a:p>
          <a:p>
            <a:pPr marL="342900" indent="-342900">
              <a:buAutoNum type="alphaLcParenR"/>
            </a:pPr>
            <a:endParaRPr lang="es-MX" sz="3200" dirty="0"/>
          </a:p>
          <a:p>
            <a:pPr marL="342900" indent="-342900">
              <a:buAutoNum type="alphaLcParenR"/>
            </a:pPr>
            <a:r>
              <a:rPr lang="es-MX" sz="3200" dirty="0"/>
              <a:t> 5( x + y)</a:t>
            </a:r>
          </a:p>
          <a:p>
            <a:pPr marL="342900" indent="-342900">
              <a:buAutoNum type="alphaLcParenR"/>
            </a:pPr>
            <a:endParaRPr lang="es-MX" sz="3200" dirty="0"/>
          </a:p>
          <a:p>
            <a:pPr marL="342900" indent="-342900">
              <a:buAutoNum type="alphaLcParenR"/>
            </a:pPr>
            <a:r>
              <a:rPr lang="es-MX" sz="3200" dirty="0"/>
              <a:t> 4 a </a:t>
            </a:r>
          </a:p>
          <a:p>
            <a:pPr marL="342900" indent="-342900">
              <a:buAutoNum type="alphaLcParenR"/>
            </a:pPr>
            <a:endParaRPr lang="es-MX" sz="3200" dirty="0"/>
          </a:p>
          <a:p>
            <a:pPr marL="342900" indent="-342900">
              <a:buAutoNum type="alphaLcParenR"/>
            </a:pPr>
            <a:r>
              <a:rPr lang="es-MX" sz="3200" dirty="0"/>
              <a:t> m + n + 5</a:t>
            </a:r>
          </a:p>
        </p:txBody>
      </p:sp>
    </p:spTree>
    <p:extLst>
      <p:ext uri="{BB962C8B-B14F-4D97-AF65-F5344CB8AC3E}">
        <p14:creationId xmlns:p14="http://schemas.microsoft.com/office/powerpoint/2010/main" val="221111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AFFD8-1363-43AC-83A7-FD7A2318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842" y="97965"/>
            <a:ext cx="9848807" cy="1280890"/>
          </a:xfrm>
        </p:spPr>
        <p:txBody>
          <a:bodyPr/>
          <a:lstStyle/>
          <a:p>
            <a:pPr algn="ctr"/>
            <a:r>
              <a:rPr lang="es-MX" dirty="0"/>
              <a:t>Viernes 21 de enero del 2022</a:t>
            </a:r>
            <a:br>
              <a:rPr lang="es-MX" dirty="0"/>
            </a:br>
            <a:r>
              <a:rPr lang="es-MX" u="sng" dirty="0">
                <a:solidFill>
                  <a:srgbClr val="FF0000"/>
                </a:solidFill>
              </a:rPr>
              <a:t>Actividad 18.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51F09C-BA33-4204-B446-683695BF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841" y="1204783"/>
            <a:ext cx="9984731" cy="1672281"/>
          </a:xfrm>
        </p:spPr>
        <p:txBody>
          <a:bodyPr/>
          <a:lstStyle/>
          <a:p>
            <a:pPr algn="ctr"/>
            <a:r>
              <a:rPr lang="es-MX" sz="2400" b="1" dirty="0"/>
              <a:t>Analiza la situación y escribe de dos maneras distintas el área de cada figura.</a:t>
            </a:r>
          </a:p>
          <a:p>
            <a:r>
              <a:rPr lang="es-MX" dirty="0"/>
              <a:t>Samuel compró un juego con piezas de madera para formar figuras. Observa las dimensiones de cada pieza.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6BB6C5-F1A0-4DF2-B126-32C594235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9" t="23770" r="70493" b="68656"/>
          <a:stretch/>
        </p:blipFill>
        <p:spPr>
          <a:xfrm>
            <a:off x="5715235" y="2430068"/>
            <a:ext cx="3632887" cy="16187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C185C3-A9C2-45C2-A308-1BC1803AC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8" t="29493" r="69696" b="52313"/>
          <a:stretch/>
        </p:blipFill>
        <p:spPr>
          <a:xfrm>
            <a:off x="2693921" y="4276642"/>
            <a:ext cx="7450976" cy="23137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F122ADD-6593-417C-865A-3E7F2967CDDB}"/>
                  </a:ext>
                </a:extLst>
              </p14:cNvPr>
              <p14:cNvContentPartPr/>
              <p14:nvPr/>
            </p14:nvContentPartPr>
            <p14:xfrm>
              <a:off x="8492886" y="4338525"/>
              <a:ext cx="133200" cy="2516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F122ADD-6593-417C-865A-3E7F2967CD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4886" y="4320885"/>
                <a:ext cx="1688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BAE05B4E-4CBC-4E12-BA48-E13B85CD02AF}"/>
                  </a:ext>
                </a:extLst>
              </p14:cNvPr>
              <p14:cNvContentPartPr/>
              <p14:nvPr/>
            </p14:nvContentPartPr>
            <p14:xfrm>
              <a:off x="9549846" y="4336005"/>
              <a:ext cx="251280" cy="13752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BAE05B4E-4CBC-4E12-BA48-E13B85CD02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1846" y="4318365"/>
                <a:ext cx="286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0D636B79-E667-4318-989B-C6DCD0FE1051}"/>
                  </a:ext>
                </a:extLst>
              </p14:cNvPr>
              <p14:cNvContentPartPr/>
              <p14:nvPr/>
            </p14:nvContentPartPr>
            <p14:xfrm>
              <a:off x="11145366" y="2767845"/>
              <a:ext cx="360" cy="3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0D636B79-E667-4318-989B-C6DCD0FE10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27726" y="2749845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37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6BC9-F98C-4061-AEA2-A2F0027D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u="sng" dirty="0">
                <a:solidFill>
                  <a:srgbClr val="FF0000"/>
                </a:solidFill>
              </a:rPr>
              <a:t>Tarea 19.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E5F73-134E-45B5-999D-C3398AF2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439" y="2312679"/>
            <a:ext cx="8915400" cy="3921211"/>
          </a:xfrm>
        </p:spPr>
        <p:txBody>
          <a:bodyPr>
            <a:normAutofit/>
          </a:bodyPr>
          <a:lstStyle/>
          <a:p>
            <a:r>
              <a:rPr lang="es-MX" sz="2400" dirty="0"/>
              <a:t>Considera las piezas de madera de Samuel. Dibuja una figura cuya área se pueda representar por las siguientes expresiones algebraicas. Recuerda indicar las dimensiones de sus lados. </a:t>
            </a:r>
          </a:p>
          <a:p>
            <a:endParaRPr lang="es-MX" sz="2400" dirty="0"/>
          </a:p>
          <a:p>
            <a:r>
              <a:rPr lang="es-MX" sz="2400" dirty="0"/>
              <a:t>a) </a:t>
            </a:r>
            <a:r>
              <a:rPr lang="es-MX" sz="2400" dirty="0" err="1"/>
              <a:t>3xy</a:t>
            </a:r>
            <a:r>
              <a:rPr lang="es-MX" sz="2400" dirty="0"/>
              <a:t> + 3 x                   b) ( y + 2)(</a:t>
            </a:r>
            <a:r>
              <a:rPr lang="es-MX" sz="2400" dirty="0" err="1"/>
              <a:t>4x</a:t>
            </a:r>
            <a:r>
              <a:rPr lang="es-MX" sz="2400" dirty="0"/>
              <a:t>)                     c) </a:t>
            </a:r>
            <a:r>
              <a:rPr lang="es-MX" sz="2400" dirty="0" err="1"/>
              <a:t>xy</a:t>
            </a:r>
            <a:r>
              <a:rPr lang="es-MX" sz="2400" dirty="0"/>
              <a:t> + </a:t>
            </a:r>
            <a:r>
              <a:rPr lang="es-MX" sz="2400" dirty="0" err="1"/>
              <a:t>4x</a:t>
            </a:r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3210770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791</TotalTime>
  <Words>278</Words>
  <Application>Microsoft Office PowerPoint</Application>
  <PresentationFormat>Panorámica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Espiral</vt:lpstr>
      <vt:lpstr>Matemáticas 3°A</vt:lpstr>
      <vt:lpstr>Jueves 20 de enero del 2021 ACTIVIDAD 16</vt:lpstr>
      <vt:lpstr>Tarea 18. </vt:lpstr>
      <vt:lpstr>Jueves 20 de enero del 2022 Actividad 17</vt:lpstr>
      <vt:lpstr>Viernes 21 de enero del 2022 Actividad 18.</vt:lpstr>
      <vt:lpstr>Tarea 19.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Perímetro y área de figuras geométricas y expresiones algebraicas</dc:title>
  <dc:creator>Brenda Lizbeth Rugerio Cortes</dc:creator>
  <cp:lastModifiedBy>Brenda Lizbeth Rugerio Cortes</cp:lastModifiedBy>
  <cp:revision>5</cp:revision>
  <dcterms:created xsi:type="dcterms:W3CDTF">2022-01-18T15:15:37Z</dcterms:created>
  <dcterms:modified xsi:type="dcterms:W3CDTF">2022-01-22T00:05:57Z</dcterms:modified>
</cp:coreProperties>
</file>