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011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130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3914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1397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9400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0414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8739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0006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682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243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56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318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166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648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1578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467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904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E1EBDA-2851-40BC-9CCE-909F00F609DA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7706516-A144-43A2-9815-A142DE8D70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0312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conomipedia.com/definiciones/numeros-reales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E2B1B-D457-4763-B6FE-41FA4F2D62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583356" cy="3713206"/>
          </a:xfrm>
        </p:spPr>
        <p:txBody>
          <a:bodyPr>
            <a:normAutofit/>
          </a:bodyPr>
          <a:lstStyle/>
          <a:p>
            <a:pPr algn="ctr"/>
            <a:r>
              <a:rPr lang="es-MX" sz="6600" dirty="0"/>
              <a:t>Matemáticas </a:t>
            </a:r>
            <a:r>
              <a:rPr lang="es-MX" sz="6600" dirty="0" err="1"/>
              <a:t>3°A</a:t>
            </a:r>
            <a:endParaRPr lang="es-MX" sz="6600" dirty="0"/>
          </a:p>
        </p:txBody>
      </p:sp>
    </p:spTree>
    <p:extLst>
      <p:ext uri="{BB962C8B-B14F-4D97-AF65-F5344CB8AC3E}">
        <p14:creationId xmlns:p14="http://schemas.microsoft.com/office/powerpoint/2010/main" val="4024985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4CB57-E6E5-4322-82C3-64DACE701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19" y="0"/>
            <a:ext cx="9391416" cy="1507067"/>
          </a:xfrm>
        </p:spPr>
        <p:txBody>
          <a:bodyPr/>
          <a:lstStyle/>
          <a:p>
            <a:pPr algn="ctr"/>
            <a:r>
              <a:rPr lang="es-MX" dirty="0"/>
              <a:t>MARTES 01 DE FEBRERO DEL 2022</a:t>
            </a:r>
            <a:br>
              <a:rPr lang="es-MX" dirty="0"/>
            </a:br>
            <a:r>
              <a:rPr lang="es-MX" u="sng" dirty="0">
                <a:solidFill>
                  <a:srgbClr val="FF0000"/>
                </a:solidFill>
              </a:rPr>
              <a:t>Clasificación de los números.</a:t>
            </a:r>
          </a:p>
        </p:txBody>
      </p:sp>
      <p:pic>
        <p:nvPicPr>
          <p:cNvPr id="1026" name="Picture 2" descr="Clasificación de los números">
            <a:extLst>
              <a:ext uri="{FF2B5EF4-FFF2-40B4-BE49-F238E27FC236}">
                <a16:creationId xmlns:a16="http://schemas.microsoft.com/office/drawing/2014/main" id="{A5E51D8A-A131-490C-A852-603CFA272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119" y="1383498"/>
            <a:ext cx="9700335" cy="5274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69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494CBE-1798-4675-95EB-30115444A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609864" cy="5690286"/>
          </a:xfrm>
        </p:spPr>
        <p:txBody>
          <a:bodyPr/>
          <a:lstStyle/>
          <a:p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Los </a:t>
            </a:r>
            <a:r>
              <a:rPr lang="es-MX" sz="2800" b="1" i="0" u="sng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Números Naturales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«</a:t>
            </a:r>
            <a:r>
              <a:rPr lang="es-MX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» son todos los números mayores de cero* (algunos autores incluyen también el 0) que sirven para contar. No pueden tener parte decimal, fraccionaria, ni imaginaria. </a:t>
            </a:r>
            <a:r>
              <a:rPr lang="es-MX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= [1, 2 , 3, 4, 5...]</a:t>
            </a:r>
          </a:p>
          <a:p>
            <a:endParaRPr lang="es-MX" sz="28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Los </a:t>
            </a:r>
            <a:r>
              <a:rPr lang="es-MX" sz="2800" b="1" i="0" u="sng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Números Enteros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«</a:t>
            </a:r>
            <a:r>
              <a:rPr lang="es-MX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Z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» incluye al conjunto de los </a:t>
            </a:r>
            <a:r>
              <a:rPr lang="es-MX" sz="28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números naturales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al cero* y a sus opuestos (los números negativos). Es decir: </a:t>
            </a:r>
            <a:r>
              <a:rPr lang="es-MX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Z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= [...-2, -1, 0, 1, 2...]</a:t>
            </a:r>
          </a:p>
          <a:p>
            <a:pPr algn="l"/>
            <a:r>
              <a:rPr lang="es-MX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0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CBCD94-E5FB-4745-9F69-D211793B2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585150" cy="5566719"/>
          </a:xfrm>
        </p:spPr>
        <p:txBody>
          <a:bodyPr/>
          <a:lstStyle/>
          <a:p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Los </a:t>
            </a:r>
            <a:r>
              <a:rPr lang="es-MX" sz="3200" b="1" i="0" u="sng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Números Racionales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«</a:t>
            </a:r>
            <a:r>
              <a:rPr lang="es-MX" sz="32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» son aquellos que pueden expresarse como una fracción de dos números enteros. Por ejemplo: </a:t>
            </a:r>
            <a:r>
              <a:rPr lang="es-MX" sz="32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= [¼, ¾, etc.]</a:t>
            </a:r>
          </a:p>
          <a:p>
            <a:endParaRPr lang="es-MX" sz="3200" dirty="0">
              <a:solidFill>
                <a:schemeClr val="bg1"/>
              </a:solidFill>
            </a:endParaRPr>
          </a:p>
          <a:p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Los </a:t>
            </a:r>
            <a:r>
              <a:rPr lang="es-MX" sz="3200" b="1" i="0" u="sng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Números Reales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«</a:t>
            </a:r>
            <a:r>
              <a:rPr lang="es-MX" sz="32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» se definen como </a:t>
            </a:r>
            <a:r>
              <a:rPr lang="es-MX" sz="3200" b="0" i="0" u="sng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todos los números que pueden expresarse en una línea continua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por tanto incluye a los conjuntos anteriores y además a los números irracionales como el número «</a:t>
            </a:r>
            <a:r>
              <a:rPr lang="es-MX" sz="32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∏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» y «</a:t>
            </a:r>
            <a:r>
              <a:rPr lang="es-MX" sz="32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</a:t>
            </a:r>
            <a:r>
              <a:rPr lang="es-MX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».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07949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BC697F-80C9-4D96-9F81-112B08FBA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491095"/>
            <a:ext cx="10832285" cy="2462170"/>
          </a:xfrm>
        </p:spPr>
        <p:txBody>
          <a:bodyPr>
            <a:normAutofit/>
          </a:bodyPr>
          <a:lstStyle/>
          <a:p>
            <a:r>
              <a:rPr lang="es-MX" sz="28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Los números irracionales son </a:t>
            </a:r>
            <a:r>
              <a:rPr lang="es-MX" sz="2800" b="1" i="0" u="none" strike="noStrike" dirty="0">
                <a:solidFill>
                  <a:schemeClr val="bg1"/>
                </a:solidFill>
                <a:effectLst/>
                <a:latin typeface="Open Sans" panose="020B060603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números reales</a:t>
            </a:r>
            <a:r>
              <a:rPr lang="es-MX" sz="28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 que no pueden expresarse ni de manera exacta ni de manera periódica. </a:t>
            </a:r>
          </a:p>
          <a:p>
            <a:r>
              <a:rPr lang="es-MX" sz="28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2,71828182845904523536028747135</a:t>
            </a:r>
            <a:endParaRPr lang="es-MX" sz="2800" dirty="0">
              <a:solidFill>
                <a:schemeClr val="bg1"/>
              </a:solidFill>
            </a:endParaRPr>
          </a:p>
        </p:txBody>
      </p:sp>
      <p:pic>
        <p:nvPicPr>
          <p:cNvPr id="5" name="Picture 4" descr="Captura De Pantalla 2019 08 01 A Les 16.43.26">
            <a:extLst>
              <a:ext uri="{FF2B5EF4-FFF2-40B4-BE49-F238E27FC236}">
                <a16:creationId xmlns:a16="http://schemas.microsoft.com/office/drawing/2014/main" id="{D82D2AAE-36AE-4F84-A610-598E988E2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58" y="3192118"/>
            <a:ext cx="9514702" cy="2368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297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úmeros reales: definición y propiedades (con ejemplos) - Toda Materia">
            <a:extLst>
              <a:ext uri="{FF2B5EF4-FFF2-40B4-BE49-F238E27FC236}">
                <a16:creationId xmlns:a16="http://schemas.microsoft.com/office/drawing/2014/main" id="{5A01CE54-13CB-447B-BA75-AA8C8DF75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589" y="262597"/>
            <a:ext cx="7994822" cy="5989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95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08817-1BB0-4230-AFCB-110DCB417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693" y="310748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s-MX" sz="4800" b="1" dirty="0"/>
              <a:t>Tarea 21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3BA360-0701-417F-9D74-8A3A74979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779" y="1254211"/>
            <a:ext cx="10511010" cy="4207475"/>
          </a:xfrm>
        </p:spPr>
        <p:txBody>
          <a:bodyPr>
            <a:normAutofit/>
          </a:bodyPr>
          <a:lstStyle/>
          <a:p>
            <a:r>
              <a:rPr lang="es-MX" sz="3200" dirty="0">
                <a:solidFill>
                  <a:schemeClr val="bg1"/>
                </a:solidFill>
              </a:rPr>
              <a:t>Investigar cuantos decimales tiene la letra e y que significa. </a:t>
            </a:r>
          </a:p>
          <a:p>
            <a:pPr marL="0" indent="0">
              <a:buNone/>
            </a:pPr>
            <a:endParaRPr lang="es-MX" sz="3200" dirty="0">
              <a:solidFill>
                <a:schemeClr val="bg1"/>
              </a:solidFill>
            </a:endParaRPr>
          </a:p>
          <a:p>
            <a:r>
              <a:rPr lang="es-MX" sz="3200" dirty="0">
                <a:solidFill>
                  <a:schemeClr val="bg1"/>
                </a:solidFill>
              </a:rPr>
              <a:t>Copiar el esquema del blog.</a:t>
            </a:r>
          </a:p>
        </p:txBody>
      </p:sp>
    </p:spTree>
    <p:extLst>
      <p:ext uri="{BB962C8B-B14F-4D97-AF65-F5344CB8AC3E}">
        <p14:creationId xmlns:p14="http://schemas.microsoft.com/office/powerpoint/2010/main" val="4178756247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</TotalTime>
  <Words>221</Words>
  <Application>Microsoft Office PowerPoint</Application>
  <PresentationFormat>Panorámica</PresentationFormat>
  <Paragraphs>15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Open Sans</vt:lpstr>
      <vt:lpstr>Wingdings 3</vt:lpstr>
      <vt:lpstr>Sector</vt:lpstr>
      <vt:lpstr>Matemáticas 3°A</vt:lpstr>
      <vt:lpstr>MARTES 01 DE FEBRERO DEL 2022 Clasificación de los números.</vt:lpstr>
      <vt:lpstr>Presentación de PowerPoint</vt:lpstr>
      <vt:lpstr>Presentación de PowerPoint</vt:lpstr>
      <vt:lpstr>Presentación de PowerPoint</vt:lpstr>
      <vt:lpstr>Presentación de PowerPoint</vt:lpstr>
      <vt:lpstr>Tarea 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 3°A</dc:title>
  <dc:creator>Brenda Lizbeth Rugerio Cortes</dc:creator>
  <cp:lastModifiedBy>Brenda Lizbeth Rugerio Cortes</cp:lastModifiedBy>
  <cp:revision>2</cp:revision>
  <dcterms:created xsi:type="dcterms:W3CDTF">2022-02-01T14:22:18Z</dcterms:created>
  <dcterms:modified xsi:type="dcterms:W3CDTF">2022-02-01T16:59:34Z</dcterms:modified>
</cp:coreProperties>
</file>