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5" r:id="rId3"/>
    <p:sldId id="269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737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53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3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614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4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3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4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2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9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6B3A29-43F9-45B6-8D7B-A39A32F18557}" type="datetimeFigureOut">
              <a:rPr lang="es-MX" smtClean="0"/>
              <a:t>16/02/2022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6D4BB-47A3-4327-B7CC-4DCC2E0A3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 3°A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38C747-0A58-4FEC-8C95-6357CF8FF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Profa. Brenda Lizbeth Rugerio Cortes.</a:t>
            </a:r>
          </a:p>
        </p:txBody>
      </p:sp>
    </p:spTree>
    <p:extLst>
      <p:ext uri="{BB962C8B-B14F-4D97-AF65-F5344CB8AC3E}">
        <p14:creationId xmlns:p14="http://schemas.microsoft.com/office/powerpoint/2010/main" val="381496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193ACB-CD27-4DC4-816E-136C9494A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5" t="32366" r="68885" b="44588"/>
          <a:stretch/>
        </p:blipFill>
        <p:spPr>
          <a:xfrm>
            <a:off x="0" y="2458996"/>
            <a:ext cx="4459262" cy="24299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F2F5CB-BF58-47EB-A333-9D48159657DE}"/>
              </a:ext>
            </a:extLst>
          </p:cNvPr>
          <p:cNvSpPr txBox="1"/>
          <p:nvPr/>
        </p:nvSpPr>
        <p:spPr>
          <a:xfrm>
            <a:off x="4115225" y="1225689"/>
            <a:ext cx="73769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¿Cómo expresarías el área de todo el terreno utilizando sus dimensiones?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 Área del terreno: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a*b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• ¿Cuáles son las dimensiones de cada parcela y cómo expresarías sus áreas? </a:t>
            </a:r>
          </a:p>
          <a:p>
            <a:pPr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Área de L: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2*b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    Área de J: </a:t>
            </a:r>
            <a:r>
              <a:rPr lang="es-MX" sz="2000" dirty="0">
                <a:solidFill>
                  <a:srgbClr val="FF0000"/>
                </a:solidFill>
                <a:highlight>
                  <a:srgbClr val="00FFFF"/>
                </a:highlight>
              </a:rPr>
              <a:t>c*1     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Área de Z: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c*d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•  ¿Cuál es el área de todo el terreno si sumas las áreas de cada parcela? </a:t>
            </a:r>
          </a:p>
          <a:p>
            <a:pPr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    Área como suma:  A</a:t>
            </a:r>
            <a:r>
              <a:rPr kumimoji="0" lang="es-MX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= 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Z+L+J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es-MX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= </a:t>
            </a:r>
            <a:r>
              <a:rPr lang="es-MX" sz="2000" dirty="0" err="1">
                <a:solidFill>
                  <a:srgbClr val="FF0000"/>
                </a:solidFill>
                <a:highlight>
                  <a:srgbClr val="808000"/>
                </a:highlight>
                <a:latin typeface="Tw Cen MT" panose="020B0602020104020603"/>
              </a:rPr>
              <a:t>2b+c</a:t>
            </a:r>
            <a:r>
              <a:rPr lang="es-MX" sz="2000" dirty="0">
                <a:solidFill>
                  <a:srgbClr val="FF0000"/>
                </a:solidFill>
                <a:highlight>
                  <a:srgbClr val="808000"/>
                </a:highlight>
                <a:latin typeface="Tw Cen MT" panose="020B0602020104020603"/>
              </a:rPr>
              <a:t>*</a:t>
            </a:r>
            <a:r>
              <a:rPr lang="es-MX" sz="2000" dirty="0" err="1">
                <a:solidFill>
                  <a:srgbClr val="FF0000"/>
                </a:solidFill>
                <a:highlight>
                  <a:srgbClr val="808000"/>
                </a:highlight>
                <a:latin typeface="Tw Cen MT" panose="020B0602020104020603"/>
              </a:rPr>
              <a:t>1+cd</a:t>
            </a:r>
            <a:r>
              <a:rPr lang="es-MX" sz="2000" dirty="0">
                <a:solidFill>
                  <a:srgbClr val="FF0000"/>
                </a:solidFill>
                <a:highlight>
                  <a:srgbClr val="808000"/>
                </a:highlight>
                <a:latin typeface="Tw Cen MT" panose="020B0602020104020603"/>
              </a:rPr>
              <a:t>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8080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• Si el largo y el ancho del terreno miden 10 m y 6 m, respectivamente, ¿cuánto mide su área?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highlight>
                  <a:srgbClr val="00FF00"/>
                </a:highlight>
                <a:latin typeface="Tw Cen MT" panose="020B0602020104020603"/>
              </a:rPr>
              <a:t>A= 10 m * 6 m = </a:t>
            </a:r>
            <a:r>
              <a:rPr lang="es-MX" sz="2000" dirty="0" err="1">
                <a:solidFill>
                  <a:prstClr val="black"/>
                </a:solidFill>
                <a:highlight>
                  <a:srgbClr val="00FF00"/>
                </a:highlight>
                <a:latin typeface="Tw Cen MT" panose="020B0602020104020603"/>
              </a:rPr>
              <a:t>60m</a:t>
            </a:r>
            <a:r>
              <a:rPr lang="es-MX" sz="2000" baseline="30000" dirty="0" err="1">
                <a:solidFill>
                  <a:prstClr val="black"/>
                </a:solidFill>
                <a:highlight>
                  <a:srgbClr val="00FF00"/>
                </a:highlight>
                <a:latin typeface="Tw Cen MT" panose="020B0602020104020603"/>
              </a:rPr>
              <a:t>2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• Con las dimensiones dadas en el inciso anterior, ¿cuál es el área de cada parcela?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Área de L: 2*6=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12m</a:t>
            </a:r>
            <a:r>
              <a:rPr kumimoji="0" lang="es-MX" sz="2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   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Área de J: 8*1= 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8m</a:t>
            </a:r>
            <a:r>
              <a:rPr kumimoji="0" lang="es-MX" sz="2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 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Área de Z: 8*5=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40m</a:t>
            </a:r>
            <a:r>
              <a:rPr kumimoji="0" lang="es-MX" sz="2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endParaRPr kumimoji="0" lang="es-MX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• Comprueba que área de todo el terreno es igual a la suma de las áreas de las parcelas.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highlight>
                  <a:srgbClr val="FF00FF"/>
                </a:highlight>
                <a:latin typeface="Tw Cen MT" panose="020B0602020104020603"/>
              </a:rPr>
              <a:t>12+8+40= </a:t>
            </a:r>
            <a:r>
              <a:rPr lang="es-MX" sz="2000" dirty="0" err="1">
                <a:solidFill>
                  <a:prstClr val="black"/>
                </a:solidFill>
                <a:highlight>
                  <a:srgbClr val="FF00FF"/>
                </a:highlight>
                <a:latin typeface="Tw Cen MT" panose="020B0602020104020603"/>
              </a:rPr>
              <a:t>60m</a:t>
            </a:r>
            <a:r>
              <a:rPr lang="es-MX" sz="2000" baseline="30000" dirty="0" err="1">
                <a:solidFill>
                  <a:prstClr val="black"/>
                </a:solidFill>
                <a:highlight>
                  <a:srgbClr val="FF00FF"/>
                </a:highlight>
                <a:latin typeface="Tw Cen MT" panose="020B0602020104020603"/>
              </a:rPr>
              <a:t>2</a:t>
            </a:r>
            <a:endParaRPr kumimoji="0" lang="es-MX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FF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11807C-C534-47E9-9038-1029F78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1" y="42803"/>
            <a:ext cx="9720072" cy="1499616"/>
          </a:xfrm>
        </p:spPr>
        <p:txBody>
          <a:bodyPr/>
          <a:lstStyle/>
          <a:p>
            <a:r>
              <a:rPr lang="es-MX" u="sng" dirty="0">
                <a:solidFill>
                  <a:srgbClr val="FF0000"/>
                </a:solidFill>
              </a:rPr>
              <a:t>Miércoles 16 de febrero del 2022</a:t>
            </a:r>
            <a:br>
              <a:rPr lang="es-MX" u="sng" dirty="0">
                <a:solidFill>
                  <a:srgbClr val="FF0000"/>
                </a:solidFill>
              </a:rPr>
            </a:br>
            <a:r>
              <a:rPr lang="es-MX" u="sng" dirty="0">
                <a:solidFill>
                  <a:srgbClr val="FF0000"/>
                </a:solidFill>
              </a:rPr>
              <a:t>solución de la actividad 21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CBA793-A80B-48E8-935F-1D95DC59CA9E}"/>
              </a:ext>
            </a:extLst>
          </p:cNvPr>
          <p:cNvSpPr txBox="1"/>
          <p:nvPr/>
        </p:nvSpPr>
        <p:spPr>
          <a:xfrm>
            <a:off x="1598650" y="4658077"/>
            <a:ext cx="303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c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BAF584B-AEB2-486D-8B74-901B0426AAE5}"/>
              </a:ext>
            </a:extLst>
          </p:cNvPr>
          <p:cNvCxnSpPr>
            <a:cxnSpLocks/>
          </p:cNvCxnSpPr>
          <p:nvPr/>
        </p:nvCxnSpPr>
        <p:spPr>
          <a:xfrm>
            <a:off x="495836" y="4781644"/>
            <a:ext cx="26922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3FC41F7-62CA-4F9B-8865-E5AEF0BBFE45}"/>
              </a:ext>
            </a:extLst>
          </p:cNvPr>
          <p:cNvCxnSpPr/>
          <p:nvPr/>
        </p:nvCxnSpPr>
        <p:spPr>
          <a:xfrm>
            <a:off x="546829" y="2757779"/>
            <a:ext cx="0" cy="135924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3113C1-7A78-4DE5-A6CD-12FFF69B93FF}"/>
              </a:ext>
            </a:extLst>
          </p:cNvPr>
          <p:cNvSpPr txBox="1"/>
          <p:nvPr/>
        </p:nvSpPr>
        <p:spPr>
          <a:xfrm>
            <a:off x="546829" y="325098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2654A0-078C-40B1-9E1B-C567146F02FD}"/>
              </a:ext>
            </a:extLst>
          </p:cNvPr>
          <p:cNvSpPr txBox="1"/>
          <p:nvPr/>
        </p:nvSpPr>
        <p:spPr>
          <a:xfrm>
            <a:off x="3625516" y="493507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EA8B81-B598-4B2E-82BB-8704569C6F3C}"/>
              </a:ext>
            </a:extLst>
          </p:cNvPr>
          <p:cNvSpPr txBox="1"/>
          <p:nvPr/>
        </p:nvSpPr>
        <p:spPr>
          <a:xfrm>
            <a:off x="1590634" y="50586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7CF28F-67D4-488C-BA9D-CEB0204AD880}"/>
              </a:ext>
            </a:extLst>
          </p:cNvPr>
          <p:cNvSpPr txBox="1"/>
          <p:nvPr/>
        </p:nvSpPr>
        <p:spPr>
          <a:xfrm>
            <a:off x="799571" y="32800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920F6A-8952-4D37-B4A3-7F30E33F0A01}"/>
              </a:ext>
            </a:extLst>
          </p:cNvPr>
          <p:cNvSpPr txBox="1"/>
          <p:nvPr/>
        </p:nvSpPr>
        <p:spPr>
          <a:xfrm>
            <a:off x="16789" y="325098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781BC86-3813-4EFD-A2B9-5FEEB1F7ECE3}"/>
              </a:ext>
            </a:extLst>
          </p:cNvPr>
          <p:cNvSpPr txBox="1"/>
          <p:nvPr/>
        </p:nvSpPr>
        <p:spPr>
          <a:xfrm>
            <a:off x="2178273" y="21590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7210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6566B-D0D6-4AB5-8684-28522861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7E99D-E0E3-4174-98E7-CAC65AAE5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Resolver la actividad 22 en la libreta:</a:t>
            </a:r>
          </a:p>
          <a:p>
            <a:r>
              <a:rPr lang="es-MX" sz="2800" dirty="0"/>
              <a:t>Copiaras las figuras A y B, posteriormente resolverás la tabla con los valores que te indica, recuerda que todas la operaciones deben de ir como las vimos en clase. </a:t>
            </a:r>
          </a:p>
        </p:txBody>
      </p:sp>
    </p:spTree>
    <p:extLst>
      <p:ext uri="{BB962C8B-B14F-4D97-AF65-F5344CB8AC3E}">
        <p14:creationId xmlns:p14="http://schemas.microsoft.com/office/powerpoint/2010/main" val="312807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E3DCA-FD79-4AA8-BAC2-DEBF0A60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3958" y="0"/>
            <a:ext cx="8248135" cy="1071578"/>
          </a:xfrm>
        </p:spPr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Actividad 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AD669A-8CD4-4521-AD3C-31AC8A34D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1" t="19009" r="70405" b="47070"/>
          <a:stretch/>
        </p:blipFill>
        <p:spPr>
          <a:xfrm>
            <a:off x="1878227" y="1285103"/>
            <a:ext cx="9125003" cy="54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F40D3C-A6D7-48F0-8CA0-2429C5B1E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16850" r="71115" b="42753"/>
          <a:stretch/>
        </p:blipFill>
        <p:spPr>
          <a:xfrm>
            <a:off x="1467815" y="196679"/>
            <a:ext cx="7910963" cy="66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55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370</TotalTime>
  <Words>262</Words>
  <Application>Microsoft Office PowerPoint</Application>
  <PresentationFormat>Panorámica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Matemáticas 3°A</vt:lpstr>
      <vt:lpstr>Miércoles 16 de febrero del 2022 solución de la actividad 21</vt:lpstr>
      <vt:lpstr>Tarea </vt:lpstr>
      <vt:lpstr>Actividad 22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3°A</dc:title>
  <dc:creator>Brenda Lizbeth Rugerio Cortes</dc:creator>
  <cp:lastModifiedBy>Brenda Lizbeth Rugerio Cortes</cp:lastModifiedBy>
  <cp:revision>7</cp:revision>
  <dcterms:created xsi:type="dcterms:W3CDTF">2022-01-25T15:08:47Z</dcterms:created>
  <dcterms:modified xsi:type="dcterms:W3CDTF">2022-02-16T19:55:03Z</dcterms:modified>
</cp:coreProperties>
</file>