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0" r:id="rId4"/>
    <p:sldId id="271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10B2335-B17A-4594-BCE6-7F1182C3F1D3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13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33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30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111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92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38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02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77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89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722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88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0B2335-B17A-4594-BCE6-7F1182C3F1D3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60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62E98-5837-452D-BA78-8CD31D6D2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60137"/>
            <a:ext cx="7772400" cy="1463040"/>
          </a:xfrm>
        </p:spPr>
        <p:txBody>
          <a:bodyPr/>
          <a:lstStyle/>
          <a:p>
            <a:r>
              <a:rPr lang="es-MX" dirty="0"/>
              <a:t>Matemáticas </a:t>
            </a:r>
            <a:r>
              <a:rPr lang="es-MX" dirty="0" err="1"/>
              <a:t>2°A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E1455E-E761-4E22-892A-337EC07F6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000" dirty="0"/>
              <a:t>Profa: Brenda Lizbeth Rugerio Cortes.</a:t>
            </a:r>
          </a:p>
        </p:txBody>
      </p:sp>
    </p:spTree>
    <p:extLst>
      <p:ext uri="{BB962C8B-B14F-4D97-AF65-F5344CB8AC3E}">
        <p14:creationId xmlns:p14="http://schemas.microsoft.com/office/powerpoint/2010/main" val="158411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D0C52-EBF4-42F3-BAE6-D63EF3AAC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899" y="-202464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s-MX" sz="4000" dirty="0"/>
              <a:t>Viernes 04 de febrero del 2022</a:t>
            </a:r>
            <a:br>
              <a:rPr lang="es-MX" sz="4000" dirty="0"/>
            </a:br>
            <a:r>
              <a:rPr lang="es-MX" sz="4000" b="1" u="sng" dirty="0">
                <a:solidFill>
                  <a:srgbClr val="FF0000"/>
                </a:solidFill>
              </a:rPr>
              <a:t>solución de la actividad 23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4765FA-7662-4A52-9AF4-679CF865E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963" y="1647114"/>
            <a:ext cx="9720073" cy="4023360"/>
          </a:xfrm>
        </p:spPr>
        <p:txBody>
          <a:bodyPr/>
          <a:lstStyle/>
          <a:p>
            <a:endParaRPr lang="es-MX" dirty="0"/>
          </a:p>
          <a:p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D99B47A-A2EE-46B1-87C0-3081AA44DB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050" t="36588" r="54576" b="26775"/>
          <a:stretch/>
        </p:blipFill>
        <p:spPr>
          <a:xfrm>
            <a:off x="501049" y="1957091"/>
            <a:ext cx="3764723" cy="473626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D5F27EC-A7CE-4882-99BD-71E148A5945D}"/>
              </a:ext>
            </a:extLst>
          </p:cNvPr>
          <p:cNvSpPr txBox="1"/>
          <p:nvPr/>
        </p:nvSpPr>
        <p:spPr>
          <a:xfrm>
            <a:off x="704335" y="947189"/>
            <a:ext cx="402162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/>
              <a:t>Contesta en tu cuaderno de acuerdo con los datos de la etiqueta de información nutrimental de la actividad inicial.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8768106-E7D2-439F-8584-59157DF7A4FB}"/>
              </a:ext>
            </a:extLst>
          </p:cNvPr>
          <p:cNvSpPr txBox="1"/>
          <p:nvPr/>
        </p:nvSpPr>
        <p:spPr>
          <a:xfrm>
            <a:off x="4725957" y="948026"/>
            <a:ext cx="7466043" cy="7294305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342900" indent="-342900">
              <a:buAutoNum type="alphaLcParenR"/>
            </a:pPr>
            <a:r>
              <a:rPr lang="es-MX" dirty="0"/>
              <a:t>¿Cuántos kilogramos son una porción?   </a:t>
            </a:r>
          </a:p>
          <a:p>
            <a:r>
              <a:rPr lang="es-MX" dirty="0">
                <a:solidFill>
                  <a:srgbClr val="FF0000"/>
                </a:solidFill>
              </a:rPr>
              <a:t>1 porción es igual a 110 g </a:t>
            </a:r>
          </a:p>
          <a:p>
            <a:r>
              <a:rPr lang="es-MX" dirty="0">
                <a:solidFill>
                  <a:srgbClr val="FF0000"/>
                </a:solidFill>
              </a:rPr>
              <a:t>110* 0.001 kg </a:t>
            </a:r>
          </a:p>
          <a:p>
            <a:r>
              <a:rPr lang="es-MX" dirty="0">
                <a:solidFill>
                  <a:srgbClr val="FF0000"/>
                </a:solidFill>
              </a:rPr>
              <a:t>110/1000 kg.</a:t>
            </a:r>
          </a:p>
          <a:p>
            <a:r>
              <a:rPr lang="es-MX" dirty="0"/>
              <a:t>b) ¿Cuántos gramos son una porción?</a:t>
            </a:r>
          </a:p>
          <a:p>
            <a:r>
              <a:rPr lang="es-MX" dirty="0" err="1">
                <a:solidFill>
                  <a:srgbClr val="FF0000"/>
                </a:solidFill>
              </a:rPr>
              <a:t>110g</a:t>
            </a:r>
            <a:endParaRPr lang="es-MX" dirty="0"/>
          </a:p>
          <a:p>
            <a:r>
              <a:rPr lang="es-MX" dirty="0"/>
              <a:t>c) ¿Cuántos gramos son dos porciones?</a:t>
            </a:r>
          </a:p>
          <a:p>
            <a:r>
              <a:rPr lang="es-MX" dirty="0" err="1">
                <a:solidFill>
                  <a:srgbClr val="FF0000"/>
                </a:solidFill>
              </a:rPr>
              <a:t>110g</a:t>
            </a:r>
            <a:r>
              <a:rPr lang="es-MX" dirty="0">
                <a:solidFill>
                  <a:srgbClr val="FF0000"/>
                </a:solidFill>
              </a:rPr>
              <a:t>*2 = </a:t>
            </a:r>
            <a:r>
              <a:rPr lang="es-MX" dirty="0" err="1">
                <a:solidFill>
                  <a:srgbClr val="FF0000"/>
                </a:solidFill>
              </a:rPr>
              <a:t>220g</a:t>
            </a:r>
            <a:endParaRPr lang="es-MX" dirty="0"/>
          </a:p>
          <a:p>
            <a:r>
              <a:rPr lang="es-MX" dirty="0"/>
              <a:t>d) ¿Cuántos gramos son 2.5 porciones? </a:t>
            </a:r>
          </a:p>
          <a:p>
            <a:r>
              <a:rPr lang="es-MX" dirty="0">
                <a:solidFill>
                  <a:srgbClr val="FF0000"/>
                </a:solidFill>
              </a:rPr>
              <a:t>110*2.5= </a:t>
            </a:r>
            <a:r>
              <a:rPr lang="es-MX" dirty="0" err="1">
                <a:solidFill>
                  <a:srgbClr val="FF0000"/>
                </a:solidFill>
              </a:rPr>
              <a:t>275g</a:t>
            </a:r>
            <a:endParaRPr lang="es-MX" dirty="0">
              <a:solidFill>
                <a:srgbClr val="FF0000"/>
              </a:solidFill>
            </a:endParaRPr>
          </a:p>
          <a:p>
            <a:r>
              <a:rPr lang="es-MX" dirty="0"/>
              <a:t>e) ¿Cuántos gramos son 0.5 porciones? </a:t>
            </a:r>
          </a:p>
          <a:p>
            <a:r>
              <a:rPr lang="es-MX" dirty="0">
                <a:solidFill>
                  <a:srgbClr val="FF0000"/>
                </a:solidFill>
              </a:rPr>
              <a:t>110*0.5 = </a:t>
            </a:r>
            <a:r>
              <a:rPr lang="es-MX" dirty="0" err="1">
                <a:solidFill>
                  <a:srgbClr val="FF0000"/>
                </a:solidFill>
              </a:rPr>
              <a:t>55g</a:t>
            </a:r>
            <a:endParaRPr lang="es-MX" dirty="0">
              <a:solidFill>
                <a:srgbClr val="FF0000"/>
              </a:solidFill>
            </a:endParaRPr>
          </a:p>
          <a:p>
            <a:r>
              <a:rPr lang="es-MX" dirty="0"/>
              <a:t>f) ¿Cuántos gramos son 3.4 porciones? </a:t>
            </a:r>
          </a:p>
          <a:p>
            <a:r>
              <a:rPr lang="es-MX" dirty="0">
                <a:solidFill>
                  <a:srgbClr val="FF0000"/>
                </a:solidFill>
              </a:rPr>
              <a:t>110*3.4 = 374 g</a:t>
            </a:r>
          </a:p>
          <a:p>
            <a:r>
              <a:rPr lang="es-MX" dirty="0"/>
              <a:t>g) Observa que puedes resolver las preguntas de los incisos d, e y f efectuando multiplicaciones. ¿Por qué?</a:t>
            </a:r>
            <a:r>
              <a:rPr lang="es-MX" dirty="0">
                <a:solidFill>
                  <a:srgbClr val="FF0000"/>
                </a:solidFill>
              </a:rPr>
              <a:t>  Porque obtuvimos el valor de una porción y se multiplica por las porciones que nos piden.</a:t>
            </a:r>
          </a:p>
          <a:p>
            <a:endParaRPr lang="es-MX" dirty="0">
              <a:solidFill>
                <a:srgbClr val="FF0000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  <a:p>
            <a:endParaRPr lang="es-MX" dirty="0">
              <a:solidFill>
                <a:srgbClr val="FF0000"/>
              </a:solidFill>
            </a:endParaRPr>
          </a:p>
          <a:p>
            <a:r>
              <a:rPr lang="es-MX" dirty="0"/>
              <a:t>h) ¿Qué harías para expresar el resultado en kilogramos de las preguntas d, e y f?  ¿Qué procedimiento emplearías para efectuar las operaciones directamente y obtener el resultado en kilogramos? </a:t>
            </a:r>
          </a:p>
          <a:p>
            <a:r>
              <a:rPr lang="es-MX" dirty="0">
                <a:solidFill>
                  <a:srgbClr val="FF0000"/>
                </a:solidFill>
              </a:rPr>
              <a:t>Multiplicamos por 0.001 o dividimos el resultado entre 1000. </a:t>
            </a:r>
          </a:p>
          <a:p>
            <a:r>
              <a:rPr lang="es-MX" dirty="0"/>
              <a:t>j) Describe un procedimiento para multiplicar 3.4 * 5.67</a:t>
            </a:r>
          </a:p>
          <a:p>
            <a:r>
              <a:rPr lang="es-MX" dirty="0">
                <a:solidFill>
                  <a:srgbClr val="FF0000"/>
                </a:solidFill>
              </a:rPr>
              <a:t>Se realiza la multiplicación sin puntos decimales y al final al resultado se le recorre el punto las veces que sea necesario de derecha a izquierda.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972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2847C-4165-4978-8412-24DE9C0E4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714" y="242686"/>
            <a:ext cx="9720072" cy="1499616"/>
          </a:xfrm>
        </p:spPr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TAREA 20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03595C-017A-4DD6-B151-C4BEC57A2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522" y="1507524"/>
            <a:ext cx="10096953" cy="1260389"/>
          </a:xfrm>
        </p:spPr>
        <p:txBody>
          <a:bodyPr/>
          <a:lstStyle/>
          <a:p>
            <a:r>
              <a:rPr lang="es-MX" dirty="0"/>
              <a:t>Completa la tabla con los datos de la etiqueta de información nutrimental.</a:t>
            </a:r>
          </a:p>
          <a:p>
            <a:r>
              <a:rPr lang="es-MX" dirty="0"/>
              <a:t>Hacer las operaciones en la libreta.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484AF0C-0F40-4AB3-9CF5-5687548272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82" t="47698" r="27852" b="26374"/>
          <a:stretch/>
        </p:blipFill>
        <p:spPr>
          <a:xfrm>
            <a:off x="566463" y="2767913"/>
            <a:ext cx="10814573" cy="355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07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D4B603-A3B5-42E0-B786-454B726AC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-201168"/>
            <a:ext cx="9720072" cy="1499616"/>
          </a:xfrm>
        </p:spPr>
        <p:txBody>
          <a:bodyPr/>
          <a:lstStyle/>
          <a:p>
            <a:pPr algn="ctr"/>
            <a:r>
              <a:rPr lang="es-MX" dirty="0">
                <a:solidFill>
                  <a:srgbClr val="FF0000"/>
                </a:solidFill>
              </a:rPr>
              <a:t>Tarea 21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103009-F6CA-4BF3-8418-DE8C25415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526" y="923050"/>
            <a:ext cx="10373499" cy="3401816"/>
          </a:xfrm>
        </p:spPr>
        <p:txBody>
          <a:bodyPr>
            <a:normAutofit lnSpcReduction="10000"/>
          </a:bodyPr>
          <a:lstStyle/>
          <a:p>
            <a:r>
              <a:rPr lang="es-MX" dirty="0"/>
              <a:t>a) Un carpintero está pintando una tabla de 5 6 de m de longitud. Si ya pintó dos terceras partes, ¿qué longitud ha pintado? </a:t>
            </a:r>
          </a:p>
          <a:p>
            <a:r>
              <a:rPr lang="es-MX" dirty="0"/>
              <a:t>b) Alejandra trabaja en una tienda y recibe $0.12 de comisión por cada peso que vende. Si hoy vendió $2345.50 ¿cuánto le corresponde de comisión?</a:t>
            </a:r>
          </a:p>
          <a:p>
            <a:r>
              <a:rPr lang="es-MX" dirty="0"/>
              <a:t>c) En una carpintería tienen 23.5 kg de clavos. Si cada kilogramo se vende a $4.50, ¿cuánto obtendrán por la venta de todos los clavos?</a:t>
            </a:r>
          </a:p>
          <a:p>
            <a:pPr marL="0" indent="0">
              <a:buNone/>
            </a:pPr>
            <a:r>
              <a:rPr lang="es-MX" dirty="0"/>
              <a:t>d)¿Cómo determinas cuándo un problema puede resolverse con una multiplicación?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e)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A440FDC-A015-4275-ABA2-47A1B921BE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75" t="41823" r="29053" b="38167"/>
          <a:stretch/>
        </p:blipFill>
        <p:spPr>
          <a:xfrm>
            <a:off x="1344085" y="3917092"/>
            <a:ext cx="9503829" cy="212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88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4516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338</TotalTime>
  <Words>378</Words>
  <Application>Microsoft Office PowerPoint</Application>
  <PresentationFormat>Panorámica</PresentationFormat>
  <Paragraphs>38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Matemáticas 2°A</vt:lpstr>
      <vt:lpstr>Viernes 04 de febrero del 2022 solución de la actividad 23</vt:lpstr>
      <vt:lpstr>TAREA 20</vt:lpstr>
      <vt:lpstr>Tarea 21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2°A</dc:title>
  <dc:creator>Brenda Lizbeth Rugerio Cortes</dc:creator>
  <cp:lastModifiedBy>Brenda Lizbeth Rugerio Cortes</cp:lastModifiedBy>
  <cp:revision>7</cp:revision>
  <dcterms:created xsi:type="dcterms:W3CDTF">2022-01-25T19:53:02Z</dcterms:created>
  <dcterms:modified xsi:type="dcterms:W3CDTF">2022-02-04T19:09:35Z</dcterms:modified>
</cp:coreProperties>
</file>