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13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3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3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1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38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2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89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22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88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0B2335-B17A-4594-BCE6-7F1182C3F1D3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60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2E98-5837-452D-BA78-8CD31D6D2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2°A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1455E-E761-4E22-892A-337EC07F6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dirty="0"/>
              <a:t>Profa: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158411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F3FB8-1D03-4041-87C9-3D7DDE0E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5400" u="sng" dirty="0">
                <a:solidFill>
                  <a:srgbClr val="FF0000"/>
                </a:solidFill>
              </a:rPr>
              <a:t>Martes 25 de enero del 2022</a:t>
            </a:r>
            <a:br>
              <a:rPr lang="es-MX" u="sng" dirty="0">
                <a:solidFill>
                  <a:srgbClr val="FF0000"/>
                </a:solidFill>
              </a:rPr>
            </a:br>
            <a:endParaRPr lang="es-MX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0F06F0B-A686-4C28-9729-9A9E7B765A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MX" sz="2800" dirty="0"/>
                  <a:t>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MX" sz="2800" dirty="0"/>
                  <a:t> parte de un entero se puede calcular dividiendo el entero entre n.</a:t>
                </a:r>
              </a:p>
              <a:p>
                <a:endParaRPr lang="es-MX" sz="28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0F06F0B-A686-4C28-9729-9A9E7B765A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5" t="-4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0B7CC3ED-2C8B-4B6E-8470-5E059EB295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46" t="47379" r="70101" b="39978"/>
          <a:stretch/>
        </p:blipFill>
        <p:spPr>
          <a:xfrm>
            <a:off x="516410" y="3373395"/>
            <a:ext cx="11505170" cy="252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9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42DE4E3-C7BE-4B0F-89FB-B15EB1CD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555" y="326009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s-MX" sz="5400" u="sng" dirty="0">
                <a:solidFill>
                  <a:srgbClr val="FF0000"/>
                </a:solidFill>
              </a:rPr>
              <a:t>Actividad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contenido 6">
                <a:extLst>
                  <a:ext uri="{FF2B5EF4-FFF2-40B4-BE49-F238E27FC236}">
                    <a16:creationId xmlns:a16="http://schemas.microsoft.com/office/drawing/2014/main" id="{F9099FDC-BA2D-4B9C-8D80-44ACE464E6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14537"/>
              </a:xfrm>
            </p:spPr>
            <p:txBody>
              <a:bodyPr>
                <a:normAutofit/>
              </a:bodyPr>
              <a:lstStyle/>
              <a:p>
                <a:r>
                  <a:rPr lang="es-MX" sz="2800" dirty="0"/>
                  <a:t>Un día, María recorrió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800" dirty="0"/>
                  <a:t>de la pista. En la siguiente recta numérica, representa con un punto la distancia que recorrió.</a:t>
                </a:r>
              </a:p>
              <a:p>
                <a:endParaRPr lang="es-MX" sz="2800" dirty="0"/>
              </a:p>
              <a:p>
                <a:endParaRPr lang="es-MX" sz="2800" dirty="0"/>
              </a:p>
              <a:p>
                <a:pPr marL="0" indent="0">
                  <a:buNone/>
                </a:pPr>
                <a:endParaRPr lang="es-MX" sz="2800" dirty="0"/>
              </a:p>
              <a:p>
                <a:r>
                  <a:rPr lang="es-MX" sz="2800" dirty="0"/>
                  <a:t>¿Qué distancia recorrió María si trotó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MX" sz="2800" dirty="0"/>
                  <a:t> de la pista? ¿Cómo lo calculaste?</a:t>
                </a:r>
              </a:p>
            </p:txBody>
          </p:sp>
        </mc:Choice>
        <mc:Fallback xmlns="">
          <p:sp>
            <p:nvSpPr>
              <p:cNvPr id="7" name="Marcador de contenido 6">
                <a:extLst>
                  <a:ext uri="{FF2B5EF4-FFF2-40B4-BE49-F238E27FC236}">
                    <a16:creationId xmlns:a16="http://schemas.microsoft.com/office/drawing/2014/main" id="{F9099FDC-BA2D-4B9C-8D80-44ACE464E6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14537"/>
              </a:xfrm>
              <a:blipFill>
                <a:blip r:embed="rId2"/>
                <a:stretch>
                  <a:fillRect l="-754" t="-2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066727D0-B6C9-436E-8A4F-F402AAD971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00" t="39624" r="69989" b="57334"/>
          <a:stretch/>
        </p:blipFill>
        <p:spPr>
          <a:xfrm>
            <a:off x="838200" y="3533260"/>
            <a:ext cx="11072129" cy="64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6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D21B4-5CBA-4464-B194-A6C78447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Miércoles 26 de enero del 2022</a:t>
            </a:r>
            <a:br>
              <a:rPr lang="es-MX" u="sng" dirty="0">
                <a:solidFill>
                  <a:srgbClr val="FF0000"/>
                </a:solidFill>
              </a:rPr>
            </a:br>
            <a:r>
              <a:rPr lang="es-MX" u="sng" dirty="0">
                <a:solidFill>
                  <a:srgbClr val="FF0000"/>
                </a:solidFill>
              </a:rPr>
              <a:t>Actividad 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82A6C7E-1624-42EA-B24B-FCB9A2EE68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56981"/>
                <a:ext cx="10515600" cy="5032375"/>
              </a:xfrm>
            </p:spPr>
            <p:txBody>
              <a:bodyPr/>
              <a:lstStyle/>
              <a:p>
                <a:r>
                  <a:rPr lang="es-MX" dirty="0"/>
                  <a:t>Juan también trota en una pista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dirty="0"/>
                  <a:t> de kilómetros. Completa la tabla con las distancias que recorre al dar las vueltas que se indican.</a:t>
                </a:r>
              </a:p>
              <a:p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r>
                  <a:rPr lang="es-MX" dirty="0"/>
                  <a:t>¿Cómo calculaste las distancias anteriores?</a:t>
                </a: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82A6C7E-1624-42EA-B24B-FCB9A2EE68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56981"/>
                <a:ext cx="10515600" cy="5032375"/>
              </a:xfrm>
              <a:blipFill>
                <a:blip r:embed="rId2"/>
                <a:stretch>
                  <a:fillRect l="-348" t="-121" r="-179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D0F1A93F-F0B4-4301-AD0B-9D0FE21D80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25" t="54957" r="29257" b="32785"/>
          <a:stretch/>
        </p:blipFill>
        <p:spPr>
          <a:xfrm>
            <a:off x="714633" y="3429000"/>
            <a:ext cx="11102910" cy="20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5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313D4-E028-44DB-8465-9AAAE1DD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Jueves 27 de enero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continuación del tema multiplicación de fracciones.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B533B88-CA7F-4911-9E83-F565B5E588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endParaRPr lang="es-MX" sz="2800" b="1" dirty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es-MX" sz="3200" dirty="0"/>
                  <a:t>El resultado de multiplicar un entero por una fracción es otra fracción con el mismo denominador y cuyo numerador es el producto del entero por el numerador de la fracción.</a:t>
                </a:r>
              </a:p>
              <a:p>
                <a:endParaRPr lang="es-MX" sz="3200" dirty="0"/>
              </a:p>
              <a:p>
                <a:pPr algn="just"/>
                <a:r>
                  <a:rPr lang="es-MX" sz="3200" dirty="0"/>
                  <a:t>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MX" sz="3200" dirty="0"/>
                  <a:t> parte de una fracción es una fracción con el mismo numerador de la fracción original y cuyo denominador es el producto del denominador de la fracción por n</a:t>
                </a:r>
                <a:endParaRPr lang="es-MX" sz="4000" dirty="0"/>
              </a:p>
              <a:p>
                <a:endParaRPr lang="es-MX" sz="28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B533B88-CA7F-4911-9E83-F565B5E588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29" r="-2006" b="-121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42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BC083-63D3-41A7-ADAA-5050A48DB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2729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s-MX" sz="6000" u="sng" dirty="0">
                <a:solidFill>
                  <a:srgbClr val="FF0000"/>
                </a:solidFill>
              </a:rPr>
              <a:t>Actividad 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BB9FCEC-06A1-4C78-8A2A-551553E6DA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396314"/>
                <a:ext cx="10405872" cy="4880918"/>
              </a:xfrm>
            </p:spPr>
            <p:txBody>
              <a:bodyPr>
                <a:normAutofit/>
              </a:bodyPr>
              <a:lstStyle/>
              <a:p>
                <a:r>
                  <a:rPr lang="es-MX" sz="2400" dirty="0"/>
                  <a:t>Si se multiplica el denominador de la fracción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sz="2400" dirty="0"/>
                  <a:t> por 2, se obtiene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MX" sz="2400" dirty="0"/>
                  <a:t> . ¿Qué parte de la pista representan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sz="2400" dirty="0"/>
                  <a:t> de kilómetro? </a:t>
                </a:r>
              </a:p>
              <a:p>
                <a:endParaRPr lang="es-MX" sz="2400" dirty="0"/>
              </a:p>
              <a:p>
                <a:endParaRPr lang="es-MX" sz="2400" dirty="0"/>
              </a:p>
              <a:p>
                <a:endParaRPr lang="es-MX" sz="2400" dirty="0"/>
              </a:p>
              <a:p>
                <a:endParaRPr lang="es-MX" sz="2400" dirty="0"/>
              </a:p>
              <a:p>
                <a:r>
                  <a:rPr lang="es-MX" sz="2400" dirty="0"/>
                  <a:t>m) ¿Cómo calcularías la longitud de una cuarta parte de la pista?</a:t>
                </a:r>
              </a:p>
              <a:p>
                <a:r>
                  <a:rPr lang="es-MX" sz="2400" dirty="0">
                    <a:solidFill>
                      <a:srgbClr val="FF0000"/>
                    </a:solidFill>
                  </a:rPr>
                  <a:t>Realizando una multiplicación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=0.09 </m:t>
                    </m:r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sz="2400" b="0" dirty="0">
                  <a:solidFill>
                    <a:srgbClr val="FF0000"/>
                  </a:solidFill>
                </a:endParaRPr>
              </a:p>
              <a:p>
                <a:r>
                  <a:rPr lang="es-MX" sz="2400" dirty="0"/>
                  <a:t> 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BB9FCEC-06A1-4C78-8A2A-551553E6DA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396314"/>
                <a:ext cx="10405872" cy="4880918"/>
              </a:xfrm>
              <a:blipFill>
                <a:blip r:embed="rId2"/>
                <a:stretch>
                  <a:fillRect l="-469" t="-250" r="-152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11DC9976-0C66-4CFC-B590-EAC9031B207D}"/>
                  </a:ext>
                </a:extLst>
              </p:cNvPr>
              <p:cNvSpPr txBox="1"/>
              <p:nvPr/>
            </p:nvSpPr>
            <p:spPr>
              <a:xfrm>
                <a:off x="4030417" y="2758895"/>
                <a:ext cx="2440925" cy="2702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0.375 </m:t>
                      </m:r>
                      <m:r>
                        <a:rPr lang="es-MX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s-MX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MX" b="0" dirty="0">
                  <a:solidFill>
                    <a:srgbClr val="FF0000"/>
                  </a:solidFill>
                </a:endParaRPr>
              </a:p>
              <a:p>
                <a:endParaRPr lang="es-MX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  ∗ 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0.14</m:t>
                      </m:r>
                      <m:r>
                        <a:rPr lang="es-MX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s-MX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MX" b="0" dirty="0"/>
              </a:p>
              <a:p>
                <a:endParaRPr lang="es-MX" b="0" dirty="0"/>
              </a:p>
              <a:p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11DC9976-0C66-4CFC-B590-EAC9031B2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417" y="2758895"/>
                <a:ext cx="2440925" cy="27027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69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3E5FF-5F89-49F1-B839-01965941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 18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212D05F-C88B-4BC2-817E-FD93F96A72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940011"/>
                <a:ext cx="9720073" cy="4023360"/>
              </a:xfrm>
            </p:spPr>
            <p:txBody>
              <a:bodyPr/>
              <a:lstStyle/>
              <a:p>
                <a:r>
                  <a:rPr lang="es-MX" sz="2000" dirty="0"/>
                  <a:t>n) Completa la tabla con las distancias que se recorren al trotar fracciones de pista.</a:t>
                </a:r>
              </a:p>
              <a:p>
                <a:endParaRPr lang="es-MX" sz="2000" dirty="0"/>
              </a:p>
              <a:p>
                <a:endParaRPr lang="es-MX" sz="2000" dirty="0"/>
              </a:p>
              <a:p>
                <a:endParaRPr lang="es-MX" sz="2000" dirty="0"/>
              </a:p>
              <a:p>
                <a:endParaRPr lang="es-MX" sz="2000" dirty="0"/>
              </a:p>
              <a:p>
                <a:endParaRPr lang="es-MX" sz="2000" dirty="0"/>
              </a:p>
              <a:p>
                <a:pPr marL="0" indent="0">
                  <a:buNone/>
                </a:pPr>
                <a:r>
                  <a:rPr lang="es-MX" dirty="0"/>
                  <a:t> Si Juan recorre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MX" dirty="0"/>
                  <a:t> de la pista, ¿qué distancia trotó? ¿Cómo lo calculaste? </a:t>
                </a:r>
              </a:p>
              <a:p>
                <a:pPr marL="0" indent="0">
                  <a:buNone/>
                </a:pPr>
                <a:r>
                  <a:rPr lang="es-MX" dirty="0"/>
                  <a:t>Explica un procedimiento para calcular cuánto miden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MX" dirty="0"/>
                  <a:t> de la pista.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212D05F-C88B-4BC2-817E-FD93F96A72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940011"/>
                <a:ext cx="9720073" cy="4023360"/>
              </a:xfrm>
              <a:blipFill>
                <a:blip r:embed="rId2"/>
                <a:stretch>
                  <a:fillRect l="-1254" t="-15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37E62D33-7E67-47E1-9F37-CC53CD0548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25" t="44321" r="28446" b="42700"/>
          <a:stretch/>
        </p:blipFill>
        <p:spPr>
          <a:xfrm>
            <a:off x="512122" y="2414016"/>
            <a:ext cx="11167756" cy="205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39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265</TotalTime>
  <Words>314</Words>
  <Application>Microsoft Office PowerPoint</Application>
  <PresentationFormat>Panorámica</PresentationFormat>
  <Paragraphs>48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Cambria Math</vt:lpstr>
      <vt:lpstr>Tw Cen MT</vt:lpstr>
      <vt:lpstr>Tw Cen MT Condensed</vt:lpstr>
      <vt:lpstr>Wingdings 3</vt:lpstr>
      <vt:lpstr>Integral</vt:lpstr>
      <vt:lpstr>Matemáticas 2°A</vt:lpstr>
      <vt:lpstr>Martes 25 de enero del 2022 </vt:lpstr>
      <vt:lpstr>Actividad 20</vt:lpstr>
      <vt:lpstr>Miércoles 26 de enero del 2022 Actividad 21</vt:lpstr>
      <vt:lpstr>Jueves 27 de enero del 2022 continuación del tema multiplicación de fracciones.</vt:lpstr>
      <vt:lpstr>Actividad 22</vt:lpstr>
      <vt:lpstr>Tarea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2°A</dc:title>
  <dc:creator>Brenda Lizbeth Rugerio Cortes</dc:creator>
  <cp:lastModifiedBy>Brenda Lizbeth Rugerio Cortes</cp:lastModifiedBy>
  <cp:revision>4</cp:revision>
  <dcterms:created xsi:type="dcterms:W3CDTF">2022-01-25T19:53:02Z</dcterms:created>
  <dcterms:modified xsi:type="dcterms:W3CDTF">2022-01-27T16:48:25Z</dcterms:modified>
</cp:coreProperties>
</file>