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9" r:id="rId3"/>
    <p:sldId id="265" r:id="rId4"/>
    <p:sldId id="261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74" autoAdjust="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425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2645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3439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3820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4984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6496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9482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96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058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648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088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656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3528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954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76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24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B2335-B17A-4594-BCE6-7F1182C3F1D3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247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D62E98-5837-452D-BA78-8CD31D6D27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 </a:t>
            </a:r>
            <a:r>
              <a:rPr lang="es-MX" err="1"/>
              <a:t>2</a:t>
            </a:r>
            <a:r>
              <a:rPr lang="es-MX"/>
              <a:t>°A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84115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EE20E5-7B3E-4F5F-94D7-E030E91F6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154" y="0"/>
            <a:ext cx="8596668" cy="1320800"/>
          </a:xfrm>
        </p:spPr>
        <p:txBody>
          <a:bodyPr/>
          <a:lstStyle/>
          <a:p>
            <a:pPr algn="ctr"/>
            <a:r>
              <a:rPr lang="es-MX" dirty="0"/>
              <a:t>MIÉRCOLES 16 DE FEBRERO DEL 2022</a:t>
            </a:r>
            <a:br>
              <a:rPr lang="es-MX" dirty="0"/>
            </a:br>
            <a:r>
              <a:rPr lang="es-MX" u="sng" dirty="0">
                <a:solidFill>
                  <a:srgbClr val="FF0000"/>
                </a:solidFill>
              </a:rPr>
              <a:t>SOLUCIÓN DE LA ACTIVIDAD 25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D2C548-E1B0-4E23-B812-67A304A3F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938" y="1146220"/>
            <a:ext cx="10321225" cy="5711780"/>
          </a:xfrm>
        </p:spPr>
        <p:txBody>
          <a:bodyPr>
            <a:normAutofit fontScale="77500" lnSpcReduction="20000"/>
          </a:bodyPr>
          <a:lstStyle/>
          <a:p>
            <a:r>
              <a:rPr lang="es-MX" sz="2400" dirty="0"/>
              <a:t>a) ¿Cuántas veces debes sumar 3.785 para obtener 105.99?</a:t>
            </a:r>
          </a:p>
          <a:p>
            <a:r>
              <a:rPr lang="es-MX" sz="2400" dirty="0">
                <a:solidFill>
                  <a:srgbClr val="FF0000"/>
                </a:solidFill>
              </a:rPr>
              <a:t>28 Veces </a:t>
            </a:r>
          </a:p>
          <a:p>
            <a:r>
              <a:rPr lang="es-MX" sz="2400" dirty="0"/>
              <a:t> b) Completa esta multiplicación: 3.785*</a:t>
            </a:r>
            <a:r>
              <a:rPr lang="es-MX" sz="2400" u="sng" dirty="0">
                <a:solidFill>
                  <a:srgbClr val="FF0000"/>
                </a:solidFill>
              </a:rPr>
              <a:t>28</a:t>
            </a:r>
            <a:r>
              <a:rPr lang="es-MX" sz="2400" dirty="0"/>
              <a:t>= 105.99 </a:t>
            </a:r>
          </a:p>
          <a:p>
            <a:r>
              <a:rPr lang="es-MX" sz="2400" dirty="0"/>
              <a:t>c) En el mismo almacén, en una ocasión, llenaron bidones de un galón</a:t>
            </a:r>
            <a:r>
              <a:rPr lang="es-MX" sz="2400" dirty="0">
                <a:solidFill>
                  <a:srgbClr val="FF0000"/>
                </a:solidFill>
              </a:rPr>
              <a:t>= 3.785</a:t>
            </a:r>
            <a:r>
              <a:rPr lang="es-MX" sz="2400" dirty="0"/>
              <a:t> con 105.99 L sin que faltara o sobrara aceite. ¿Cuántos bidones llenaron?  </a:t>
            </a:r>
            <a:r>
              <a:rPr lang="es-MX" sz="2400" dirty="0">
                <a:solidFill>
                  <a:srgbClr val="FF0000"/>
                </a:solidFill>
              </a:rPr>
              <a:t>105.99/ 3.785 = 28 bidones</a:t>
            </a:r>
          </a:p>
          <a:p>
            <a:r>
              <a:rPr lang="es-MX" sz="2400" dirty="0"/>
              <a:t>d) Si los bidones fueran de 4 L, </a:t>
            </a:r>
          </a:p>
          <a:p>
            <a:pPr marL="0" indent="0">
              <a:buNone/>
            </a:pPr>
            <a:r>
              <a:rPr lang="es-MX" sz="2400" dirty="0"/>
              <a:t>¿Cuántos podrían llenar con 645.35 L?</a:t>
            </a:r>
          </a:p>
          <a:p>
            <a:pPr marL="0" indent="0">
              <a:buNone/>
            </a:pPr>
            <a:r>
              <a:rPr lang="es-MX" sz="2400" dirty="0">
                <a:solidFill>
                  <a:srgbClr val="FF0000"/>
                </a:solidFill>
              </a:rPr>
              <a:t> 161 bidones</a:t>
            </a:r>
          </a:p>
          <a:p>
            <a:pPr marL="0" indent="0">
              <a:buNone/>
            </a:pPr>
            <a:r>
              <a:rPr lang="es-MX" sz="2400" dirty="0"/>
              <a:t> ¿Cuánto aceite sobraría? </a:t>
            </a:r>
          </a:p>
          <a:p>
            <a:pPr marL="0" indent="0">
              <a:buNone/>
            </a:pPr>
            <a:r>
              <a:rPr lang="es-MX" sz="2400" dirty="0">
                <a:solidFill>
                  <a:srgbClr val="FF0000"/>
                </a:solidFill>
              </a:rPr>
              <a:t>1.35 L </a:t>
            </a:r>
          </a:p>
          <a:p>
            <a:r>
              <a:rPr lang="es-MX" sz="2400" dirty="0"/>
              <a:t>e) Si 1 L  es igual a 1000 </a:t>
            </a:r>
            <a:r>
              <a:rPr lang="es-MX" sz="2400" dirty="0" err="1"/>
              <a:t>mL</a:t>
            </a:r>
            <a:r>
              <a:rPr lang="es-MX" sz="2400" dirty="0"/>
              <a:t>, ¿cuántos mililitros son 3.785 L?</a:t>
            </a:r>
          </a:p>
          <a:p>
            <a:pPr marL="0" indent="0">
              <a:buNone/>
            </a:pPr>
            <a:r>
              <a:rPr lang="es-MX" sz="2400" dirty="0">
                <a:solidFill>
                  <a:srgbClr val="FF0000"/>
                </a:solidFill>
              </a:rPr>
              <a:t>3.785*1000 = </a:t>
            </a:r>
            <a:r>
              <a:rPr lang="es-MX" sz="2400" dirty="0" err="1">
                <a:solidFill>
                  <a:srgbClr val="FF0000"/>
                </a:solidFill>
              </a:rPr>
              <a:t>3785ml</a:t>
            </a:r>
            <a:r>
              <a:rPr lang="es-MX" sz="2400" dirty="0">
                <a:solidFill>
                  <a:srgbClr val="FF0000"/>
                </a:solidFill>
              </a:rPr>
              <a:t> </a:t>
            </a:r>
          </a:p>
          <a:p>
            <a:r>
              <a:rPr lang="es-MX" sz="2400" dirty="0"/>
              <a:t> f) ¿Cuántos mililitros son 645.35 L? </a:t>
            </a:r>
          </a:p>
          <a:p>
            <a:pPr marL="0" indent="0">
              <a:buNone/>
            </a:pPr>
            <a:r>
              <a:rPr lang="es-MX" sz="2400" dirty="0">
                <a:solidFill>
                  <a:srgbClr val="FF0000"/>
                </a:solidFill>
              </a:rPr>
              <a:t>645.35*1000= 645350 ml</a:t>
            </a:r>
          </a:p>
          <a:p>
            <a:r>
              <a:rPr lang="es-MX" sz="2400" dirty="0"/>
              <a:t>g) ¿Con qué operación puedes saber cuántos bidones de un galón se pueden llenar con 645.35 L? </a:t>
            </a:r>
            <a:r>
              <a:rPr lang="es-MX" sz="2400" dirty="0">
                <a:solidFill>
                  <a:srgbClr val="FF0000"/>
                </a:solidFill>
              </a:rPr>
              <a:t>con una división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519716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E89D98-2026-4D76-A548-7839E9DEB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dirty="0"/>
              <a:t>Tarea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BB773A-B212-4D94-B56B-98C90425E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Copia el siguiente tema en tu libreta. </a:t>
            </a:r>
          </a:p>
          <a:p>
            <a:r>
              <a:rPr lang="es-MX" sz="3600" dirty="0"/>
              <a:t>La tablita de lectura y escritura de decimales, se copia y se colorea tal como esta.</a:t>
            </a:r>
          </a:p>
        </p:txBody>
      </p:sp>
    </p:spTree>
    <p:extLst>
      <p:ext uri="{BB962C8B-B14F-4D97-AF65-F5344CB8AC3E}">
        <p14:creationId xmlns:p14="http://schemas.microsoft.com/office/powerpoint/2010/main" val="280305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9374E9-11CC-429F-BAD5-FB5923743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s-MX" dirty="0"/>
            </a:br>
            <a:r>
              <a:rPr lang="es-MX" u="sng" dirty="0">
                <a:solidFill>
                  <a:srgbClr val="FF0000"/>
                </a:solidFill>
              </a:rPr>
              <a:t>División con punto decimal en el dividendo y en el divisor.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778420C-015C-4E04-A1DE-04AD7B9BC1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204" t="43753" r="29492" b="38961"/>
          <a:stretch/>
        </p:blipFill>
        <p:spPr>
          <a:xfrm>
            <a:off x="1064059" y="2643389"/>
            <a:ext cx="8955704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322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C99E46-E425-4519-9D37-1322EEAA8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771" y="236528"/>
            <a:ext cx="6501854" cy="1393980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chemeClr val="tx1"/>
                </a:solidFill>
              </a:rPr>
              <a:t>Copia el cuadro en tu libreta, tal cual está en la imagen y utiliza los colores correspondientes.</a:t>
            </a:r>
          </a:p>
        </p:txBody>
      </p:sp>
      <p:pic>
        <p:nvPicPr>
          <p:cNvPr id="4" name="Picture 2" descr="Que sigue despues de decimos centesimos milesimos? . - Brainly.lat">
            <a:extLst>
              <a:ext uri="{FF2B5EF4-FFF2-40B4-BE49-F238E27FC236}">
                <a16:creationId xmlns:a16="http://schemas.microsoft.com/office/drawing/2014/main" id="{70851F16-2E3A-4C4E-8B1F-5BFDAE11C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463" y="1323163"/>
            <a:ext cx="7545658" cy="5298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5546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2641</TotalTime>
  <Words>225</Words>
  <Application>Microsoft Office PowerPoint</Application>
  <PresentationFormat>Panorámica</PresentationFormat>
  <Paragraphs>21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Matemáticas 2°A</vt:lpstr>
      <vt:lpstr>MIÉRCOLES 16 DE FEBRERO DEL 2022 SOLUCIÓN DE LA ACTIVIDAD 25</vt:lpstr>
      <vt:lpstr>Tarea </vt:lpstr>
      <vt:lpstr> División con punto decimal en el dividendo y en el divisor.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2°A</dc:title>
  <dc:creator>Brenda Lizbeth Rugerio Cortes</dc:creator>
  <cp:lastModifiedBy>Brenda Lizbeth Rugerio Cortes</cp:lastModifiedBy>
  <cp:revision>14</cp:revision>
  <dcterms:created xsi:type="dcterms:W3CDTF">2022-01-25T19:53:02Z</dcterms:created>
  <dcterms:modified xsi:type="dcterms:W3CDTF">2022-02-16T17:02:22Z</dcterms:modified>
</cp:coreProperties>
</file>