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07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68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59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72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896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7571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20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18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903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873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88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320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0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37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06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11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2335-B17A-4594-BCE6-7F1182C3F1D3}" type="datetimeFigureOut">
              <a:rPr lang="es-MX" smtClean="0"/>
              <a:t>15/02/2022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45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2E98-5837-452D-BA78-8CD31D6D2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err="1"/>
              <a:t>2</a:t>
            </a:r>
            <a:r>
              <a:rPr lang="es-MX"/>
              <a:t>°A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411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2DC74-0FBB-45AC-A7DA-79F0E853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Viernes 11 de febrero del 2022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4187C4-09F1-4304-A9E9-043DD765D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193"/>
            <a:ext cx="10295466" cy="4573170"/>
          </a:xfrm>
        </p:spPr>
        <p:txBody>
          <a:bodyPr>
            <a:normAutofit lnSpcReduction="10000"/>
          </a:bodyPr>
          <a:lstStyle/>
          <a:p>
            <a:r>
              <a:rPr lang="es-MX" sz="2800" dirty="0"/>
              <a:t>Analiza el tema de división, el cual vimos al inicio de la primera semana en que la docente entro la fecha tentativa fue el (26 de noviembre del 2021)</a:t>
            </a:r>
          </a:p>
          <a:p>
            <a:r>
              <a:rPr lang="es-MX" sz="2800" dirty="0"/>
              <a:t>Copia y Responde en tu libreta las siguientes preguntas.</a:t>
            </a:r>
          </a:p>
          <a:p>
            <a:r>
              <a:rPr lang="es-MX" sz="2800" dirty="0"/>
              <a:t>¿Qué es una división?</a:t>
            </a:r>
          </a:p>
          <a:p>
            <a:endParaRPr lang="es-MX" sz="2800" dirty="0"/>
          </a:p>
          <a:p>
            <a:r>
              <a:rPr lang="es-MX" sz="2800" dirty="0"/>
              <a:t>¿Cuáles son las partes de la división?</a:t>
            </a:r>
          </a:p>
          <a:p>
            <a:endParaRPr lang="es-MX" sz="2800" dirty="0"/>
          </a:p>
          <a:p>
            <a:r>
              <a:rPr lang="es-MX" sz="2800" dirty="0"/>
              <a:t>¿Cómo se le llama al resultado de la división?</a:t>
            </a:r>
          </a:p>
        </p:txBody>
      </p:sp>
    </p:spTree>
    <p:extLst>
      <p:ext uri="{BB962C8B-B14F-4D97-AF65-F5344CB8AC3E}">
        <p14:creationId xmlns:p14="http://schemas.microsoft.com/office/powerpoint/2010/main" val="351474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68757-C76F-4A42-9F6D-218066827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 24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B64983-E197-4EAC-A260-3F8BBCB61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6981"/>
            <a:ext cx="9471218" cy="4444382"/>
          </a:xfrm>
        </p:spPr>
        <p:txBody>
          <a:bodyPr>
            <a:normAutofit/>
          </a:bodyPr>
          <a:lstStyle/>
          <a:p>
            <a:r>
              <a:rPr lang="es-MX" sz="3200" dirty="0"/>
              <a:t>En un almacén tienen 645.35 L de aceite de oliva y desean envasarlos en bidones de un galón. Si un galón son 3.785 L, ¿cuántos bidones se podrán llenar?</a:t>
            </a:r>
          </a:p>
          <a:p>
            <a:r>
              <a:rPr lang="es-MX" sz="3200" dirty="0"/>
              <a:t> ¿Cuánto aceite sobra? </a:t>
            </a:r>
          </a:p>
          <a:p>
            <a:endParaRPr lang="es-MX" sz="3200" dirty="0"/>
          </a:p>
          <a:p>
            <a:r>
              <a:rPr lang="es-MX" sz="3200" dirty="0"/>
              <a:t>• Explica con qué operación puede resolverse el problema. </a:t>
            </a:r>
          </a:p>
          <a:p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391052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EE20E5-7B3E-4F5F-94D7-E030E91F6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760" y="197476"/>
            <a:ext cx="8596668" cy="1320800"/>
          </a:xfrm>
        </p:spPr>
        <p:txBody>
          <a:bodyPr/>
          <a:lstStyle/>
          <a:p>
            <a:pPr algn="ctr"/>
            <a:r>
              <a:rPr lang="es-MX" dirty="0"/>
              <a:t>MARTES 15 DE ENERO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ACTIVIDAD 25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D2C548-E1B0-4E23-B812-67A304A3F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03796"/>
            <a:ext cx="10282587" cy="5859887"/>
          </a:xfrm>
        </p:spPr>
        <p:txBody>
          <a:bodyPr>
            <a:normAutofit/>
          </a:bodyPr>
          <a:lstStyle/>
          <a:p>
            <a:r>
              <a:rPr lang="es-MX" sz="2400" dirty="0"/>
              <a:t>Contesta en tu cuaderno. </a:t>
            </a:r>
          </a:p>
          <a:p>
            <a:r>
              <a:rPr lang="es-MX" sz="2400" dirty="0"/>
              <a:t>a) ¿Cuántas veces debes sumar 3.785 para obtener 105.99?</a:t>
            </a:r>
          </a:p>
          <a:p>
            <a:r>
              <a:rPr lang="es-MX" sz="2400" dirty="0"/>
              <a:t> b) Completa esta multiplicación: 3.785*_____= 105.99 </a:t>
            </a:r>
          </a:p>
          <a:p>
            <a:r>
              <a:rPr lang="es-MX" sz="2400" dirty="0"/>
              <a:t>c) En el mismo almacén, en una ocasión, llenaron bidones de un galón con 105.99 L sin que faltara o sobrara aceite. ¿Cuántos bidones llenaron? </a:t>
            </a:r>
          </a:p>
          <a:p>
            <a:r>
              <a:rPr lang="es-MX" sz="2400" dirty="0"/>
              <a:t>d) Si los bidones fueran de 4 L, ¿cuántos podrían llenar con 645.35 L? ¿Cuánto aceite sobraría? </a:t>
            </a:r>
          </a:p>
          <a:p>
            <a:r>
              <a:rPr lang="es-MX" sz="2400" dirty="0"/>
              <a:t>e) Si 1 L  es igual a 1000 </a:t>
            </a:r>
            <a:r>
              <a:rPr lang="es-MX" sz="2400" dirty="0" err="1"/>
              <a:t>mL</a:t>
            </a:r>
            <a:r>
              <a:rPr lang="es-MX" sz="2400" dirty="0"/>
              <a:t>, ¿cuántos mililitros son 3.785 L?</a:t>
            </a:r>
          </a:p>
          <a:p>
            <a:r>
              <a:rPr lang="es-MX" sz="2400" dirty="0"/>
              <a:t> f) ¿Cuántos mililitros son 645.35 L? </a:t>
            </a:r>
          </a:p>
          <a:p>
            <a:r>
              <a:rPr lang="es-MX" sz="2400" dirty="0"/>
              <a:t>g) ¿Con qué operación puedes saber cuántos bidones de un galón se pueden llenar con 645.35 L? </a:t>
            </a:r>
          </a:p>
        </p:txBody>
      </p:sp>
    </p:spTree>
    <p:extLst>
      <p:ext uri="{BB962C8B-B14F-4D97-AF65-F5344CB8AC3E}">
        <p14:creationId xmlns:p14="http://schemas.microsoft.com/office/powerpoint/2010/main" val="251971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8DD08-5C36-4082-B3D2-D7DB466F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BA78E2-81BA-43E8-9C9B-452CE501A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/>
              <a:t>TODO DEBE DE IR COPIADO EN LA LIBRETA, LAS OPERACIONES TAMBIÉN DEBEN DE IR REALIZADAS EN LA LIBRETA.</a:t>
            </a:r>
          </a:p>
          <a:p>
            <a:endParaRPr lang="es-MX" sz="2800" dirty="0"/>
          </a:p>
          <a:p>
            <a:r>
              <a:rPr lang="es-MX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09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1185E-5688-4548-AF7C-3C38F9BCB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TAREA.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A00582-1569-48FF-BEF3-1AE483C70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Terminar la solución del examen.</a:t>
            </a:r>
          </a:p>
          <a:p>
            <a:r>
              <a:rPr lang="es-MX" sz="3200" dirty="0"/>
              <a:t>Realizar actividad 24 y 25 en la libreta.</a:t>
            </a:r>
          </a:p>
        </p:txBody>
      </p:sp>
    </p:spTree>
    <p:extLst>
      <p:ext uri="{BB962C8B-B14F-4D97-AF65-F5344CB8AC3E}">
        <p14:creationId xmlns:p14="http://schemas.microsoft.com/office/powerpoint/2010/main" val="5240567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2549</TotalTime>
  <Words>308</Words>
  <Application>Microsoft Office PowerPoint</Application>
  <PresentationFormat>Panorámica</PresentationFormat>
  <Paragraphs>30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Matemáticas 2°A</vt:lpstr>
      <vt:lpstr>Viernes 11 de febrero del 2022 </vt:lpstr>
      <vt:lpstr>ACTIVIDAD 24</vt:lpstr>
      <vt:lpstr>MARTES 15 DE ENERO DEL 2022 ACTIVIDAD 25</vt:lpstr>
      <vt:lpstr>NOTA:</vt:lpstr>
      <vt:lpstr>TAREA.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2°A</dc:title>
  <dc:creator>Brenda Lizbeth Rugerio Cortes</dc:creator>
  <cp:lastModifiedBy>Brenda Lizbeth Rugerio Cortes</cp:lastModifiedBy>
  <cp:revision>11</cp:revision>
  <dcterms:created xsi:type="dcterms:W3CDTF">2022-01-25T19:53:02Z</dcterms:created>
  <dcterms:modified xsi:type="dcterms:W3CDTF">2022-02-15T19:08:04Z</dcterms:modified>
</cp:coreProperties>
</file>