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10B2335-B17A-4594-BCE6-7F1182C3F1D3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13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33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30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11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92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38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02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77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89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722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88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0B2335-B17A-4594-BCE6-7F1182C3F1D3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60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62E98-5837-452D-BA78-8CD31D6D27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  <a:r>
              <a:rPr lang="es-MX" dirty="0" err="1"/>
              <a:t>2°A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E1455E-E761-4E22-892A-337EC07F6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000" dirty="0"/>
              <a:t>Profa: Brenda Lizbeth Rugerio Cortes.</a:t>
            </a:r>
          </a:p>
        </p:txBody>
      </p:sp>
    </p:spTree>
    <p:extLst>
      <p:ext uri="{BB962C8B-B14F-4D97-AF65-F5344CB8AC3E}">
        <p14:creationId xmlns:p14="http://schemas.microsoft.com/office/powerpoint/2010/main" val="158411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2DBDA-351D-4CFA-A9BC-2BD779862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MARTES 01 DE FEBRERO DEL 2022</a:t>
            </a:r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SOLUCIÓN DE LA TAREA 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6C509A0-9B6C-42DE-BC43-0560457BC3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3064476"/>
                <a:ext cx="3597299" cy="3244884"/>
              </a:xfrm>
            </p:spPr>
            <p:txBody>
              <a:bodyPr/>
              <a:lstStyle/>
              <a:p>
                <a:r>
                  <a:rPr lang="es-MX" dirty="0"/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24 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=0.125 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endParaRPr lang="es-MX" b="0" dirty="0"/>
              </a:p>
              <a:p>
                <a:r>
                  <a:rPr lang="es-MX" dirty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40 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=0.075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endParaRPr lang="es-MX" b="0" dirty="0"/>
              </a:p>
              <a:p>
                <a:r>
                  <a:rPr lang="es-MX" dirty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48 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=0.0625 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endParaRPr lang="es-MX" b="0" dirty="0"/>
              </a:p>
              <a:p>
                <a:r>
                  <a:rPr lang="es-MX" dirty="0"/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56 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=0.053 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endParaRPr lang="es-MX" b="0" dirty="0"/>
              </a:p>
              <a:p>
                <a:r>
                  <a:rPr lang="es-MX" dirty="0"/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eqArr>
                          <m:eqArr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64</m:t>
                            </m:r>
                          </m:e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=0.046 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endParaRPr lang="es-MX" b="0" dirty="0"/>
              </a:p>
              <a:p>
                <a:endParaRPr lang="es-MX" b="0" dirty="0"/>
              </a:p>
              <a:p>
                <a:endParaRPr lang="es-MX" b="0" dirty="0"/>
              </a:p>
              <a:p>
                <a:endParaRPr lang="es-MX" b="0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6C509A0-9B6C-42DE-BC43-0560457BC3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3064476"/>
                <a:ext cx="3597299" cy="3244884"/>
              </a:xfrm>
              <a:blipFill>
                <a:blip r:embed="rId2"/>
                <a:stretch>
                  <a:fillRect l="-847" t="-18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E9FB0C5E-AFEA-4DD7-936A-002AEDDB05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825" t="44321" r="28446" b="42700"/>
          <a:stretch/>
        </p:blipFill>
        <p:spPr>
          <a:xfrm>
            <a:off x="2303852" y="1855783"/>
            <a:ext cx="6580656" cy="12086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id="{942C21E0-E17E-4E3D-9A6E-282B0520245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94180" y="3150727"/>
                <a:ext cx="3846382" cy="3244884"/>
              </a:xfrm>
              <a:prstGeom prst="rect">
                <a:avLst/>
              </a:prstGeom>
            </p:spPr>
            <p:txBody>
              <a:bodyPr vert="horz" lIns="45720" tIns="45720" rIns="4572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Tw Cen MT" panose="020B0602020104020603" pitchFamily="34" charset="0"/>
                  <a:buChar char=" 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6517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480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9436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7724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914400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60704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6152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62456" indent="-13716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Wingdings 3" pitchFamily="18" charset="2"/>
                  <a:buChar char="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MX" dirty="0"/>
                  <a:t>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72 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=0.041 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endParaRPr lang="es-MX" b="0" dirty="0"/>
              </a:p>
              <a:p>
                <a:r>
                  <a:rPr lang="es-MX" b="0" dirty="0"/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80 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=0.0375 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endParaRPr lang="es-MX" b="0" dirty="0"/>
              </a:p>
              <a:p>
                <a:r>
                  <a:rPr lang="es-MX" dirty="0"/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88 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=0.034 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endParaRPr lang="es-MX" b="0" dirty="0"/>
              </a:p>
              <a:p>
                <a:r>
                  <a:rPr lang="es-MX" b="0" dirty="0"/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96 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=0.031 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endParaRPr lang="es-MX" b="0" dirty="0"/>
              </a:p>
              <a:p>
                <a:endParaRPr lang="es-MX" b="0" dirty="0"/>
              </a:p>
              <a:p>
                <a:endParaRPr lang="es-MX" dirty="0"/>
              </a:p>
              <a:p>
                <a:endParaRPr lang="es-MX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id="{942C21E0-E17E-4E3D-9A6E-282B05202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180" y="3150727"/>
                <a:ext cx="3846382" cy="3244884"/>
              </a:xfrm>
              <a:prstGeom prst="rect">
                <a:avLst/>
              </a:prstGeom>
              <a:blipFill>
                <a:blip r:embed="rId4"/>
                <a:stretch>
                  <a:fillRect l="-951" t="-18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772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D8FF994-4916-4E38-A409-0C6D061F91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7" y="991673"/>
                <a:ext cx="10257765" cy="531768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MX" sz="2400" dirty="0"/>
                  <a:t>Si Juan recorre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s-MX" sz="2400" dirty="0"/>
                  <a:t> de la pista, ¿qué distancia trotó? ¿Cómo lo calculaste?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∗ </m:t>
                    </m:r>
                    <m:f>
                      <m:fPr>
                        <m:ctrlP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s-MX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es-MX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=0.14</m:t>
                    </m:r>
                    <m:r>
                      <a:rPr lang="es-MX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s-MX" sz="2400" dirty="0">
                    <a:solidFill>
                      <a:srgbClr val="FF0000"/>
                    </a:solidFill>
                  </a:rPr>
                  <a:t> , Obteniendo  3/8 de 3/8 y posteriormente dividiendo. </a:t>
                </a:r>
              </a:p>
              <a:p>
                <a:pPr marL="0" indent="0">
                  <a:buNone/>
                </a:pPr>
                <a:endParaRPr lang="es-MX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s-MX" sz="2400" dirty="0"/>
                  <a:t>Explica un procedimiento para calcular cuánto miden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s-MX" sz="2400" dirty="0"/>
                  <a:t> de la pista.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MX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s-MX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f>
                        <m:fPr>
                          <m:ctrlPr>
                            <a:rPr lang="es-MX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MX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s-MX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MX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s-MX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es-MX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=0.225 </m:t>
                      </m:r>
                      <m:r>
                        <a:rPr lang="es-MX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s-MX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s-MX" sz="2400" dirty="0">
                    <a:solidFill>
                      <a:srgbClr val="FF0000"/>
                    </a:solidFill>
                  </a:rPr>
                  <a:t>Realizando una multiplicación y después una división para obtener los kilómetros de la pista.</a:t>
                </a:r>
              </a:p>
              <a:p>
                <a:endParaRPr lang="es-MX" sz="24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D8FF994-4916-4E38-A409-0C6D061F91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7" y="991673"/>
                <a:ext cx="10257765" cy="5317687"/>
              </a:xfrm>
              <a:blipFill>
                <a:blip r:embed="rId2"/>
                <a:stretch>
                  <a:fillRect l="-1367" t="-2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33E4A8E-CE8D-4B41-BB59-F15213B481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4522" y="1567331"/>
                <a:ext cx="10502956" cy="3980853"/>
              </a:xfrm>
            </p:spPr>
            <p:txBody>
              <a:bodyPr>
                <a:noAutofit/>
              </a:bodyPr>
              <a:lstStyle/>
              <a:p>
                <a:r>
                  <a:rPr lang="es-MX" sz="2800" dirty="0"/>
                  <a:t>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MX" sz="2800" dirty="0"/>
                  <a:t> parte de una fracción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s-MX" sz="2800" dirty="0"/>
                  <a:t> es otra fracción cuyo numerador es el producto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s-MX" sz="2800" dirty="0"/>
                  <a:t>y cuyo denominador es el producto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s-MX" sz="2800" dirty="0"/>
                  <a:t>. </a:t>
                </a:r>
              </a:p>
              <a:p>
                <a:endParaRPr lang="es-MX" sz="2800" dirty="0"/>
              </a:p>
              <a:p>
                <a:r>
                  <a:rPr lang="es-MX" sz="2800" dirty="0"/>
                  <a:t>Calcular 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MX" sz="2800" dirty="0"/>
                  <a:t> parte de una fracción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s-MX" sz="2800" dirty="0"/>
                  <a:t> es lo mismo que multiplicar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MX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s-MX" sz="28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33E4A8E-CE8D-4B41-BB59-F15213B481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4522" y="1567331"/>
                <a:ext cx="10502956" cy="3980853"/>
              </a:xfrm>
              <a:blipFill>
                <a:blip r:embed="rId2"/>
                <a:stretch>
                  <a:fillRect l="-755" t="-122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79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0FDBD-543F-4F48-B51A-28674DB25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770" y="226190"/>
            <a:ext cx="9720072" cy="1499616"/>
          </a:xfrm>
        </p:spPr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Tarea 19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8FDEE1-EE81-454E-A768-0F04DAF37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710038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es-MX" dirty="0"/>
              <a:t>Completa la tabla. Escribe la distancia que miden las fracciones de la pista de la actividad anterior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3/8 = 0.375 km     0.375/1000 = 375 m</a:t>
            </a:r>
          </a:p>
          <a:p>
            <a:r>
              <a:rPr lang="es-MX" dirty="0"/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CA8700A-7DAF-46F9-A742-03D4EB85B9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14" t="59932" r="62598" b="24636"/>
          <a:stretch/>
        </p:blipFill>
        <p:spPr>
          <a:xfrm>
            <a:off x="1169628" y="2389498"/>
            <a:ext cx="9562214" cy="1930400"/>
          </a:xfrm>
          <a:prstGeom prst="rect">
            <a:avLst/>
          </a:prstGeom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274F8B4B-95BA-47FD-9D59-C21B51F07189}"/>
              </a:ext>
            </a:extLst>
          </p:cNvPr>
          <p:cNvSpPr txBox="1">
            <a:spLocks/>
          </p:cNvSpPr>
          <p:nvPr/>
        </p:nvSpPr>
        <p:spPr>
          <a:xfrm>
            <a:off x="1024126" y="2731118"/>
            <a:ext cx="3597299" cy="324488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CDE1D438-D6A8-4103-8F94-828884766E38}"/>
                  </a:ext>
                </a:extLst>
              </p:cNvPr>
              <p:cNvSpPr txBox="1"/>
              <p:nvPr/>
            </p:nvSpPr>
            <p:spPr>
              <a:xfrm>
                <a:off x="1169628" y="5209638"/>
                <a:ext cx="6098058" cy="7663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MX" b="0" dirty="0"/>
                  <a:t>375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∗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  375∗2 =750   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750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=250</m:t>
                    </m:r>
                  </m:oMath>
                </a14:m>
                <a:endParaRPr lang="es-MX" b="0" dirty="0"/>
              </a:p>
              <a:p>
                <a:endParaRPr lang="es-MX" b="0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CDE1D438-D6A8-4103-8F94-828884766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628" y="5209638"/>
                <a:ext cx="6098058" cy="766364"/>
              </a:xfrm>
              <a:prstGeom prst="rect">
                <a:avLst/>
              </a:prstGeom>
              <a:blipFill>
                <a:blip r:embed="rId3"/>
                <a:stretch>
                  <a:fillRect l="-9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8270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318</TotalTime>
  <Words>264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Cambria Math</vt:lpstr>
      <vt:lpstr>Tw Cen MT</vt:lpstr>
      <vt:lpstr>Tw Cen MT Condensed</vt:lpstr>
      <vt:lpstr>Wingdings 3</vt:lpstr>
      <vt:lpstr>Integral</vt:lpstr>
      <vt:lpstr>Matemáticas 2°A</vt:lpstr>
      <vt:lpstr>MARTES 01 DE FEBRERO DEL 2022 SOLUCIÓN DE LA TAREA 18</vt:lpstr>
      <vt:lpstr>Presentación de PowerPoint</vt:lpstr>
      <vt:lpstr>Presentación de PowerPoint</vt:lpstr>
      <vt:lpstr>Tarea 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2°A</dc:title>
  <dc:creator>Brenda Lizbeth Rugerio Cortes</dc:creator>
  <cp:lastModifiedBy>Brenda Lizbeth Rugerio Cortes</cp:lastModifiedBy>
  <cp:revision>5</cp:revision>
  <dcterms:created xsi:type="dcterms:W3CDTF">2022-01-25T19:53:02Z</dcterms:created>
  <dcterms:modified xsi:type="dcterms:W3CDTF">2022-02-01T18:49:45Z</dcterms:modified>
</cp:coreProperties>
</file>