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74" autoAdjust="0"/>
    <p:restoredTop sz="94660"/>
  </p:normalViewPr>
  <p:slideViewPr>
    <p:cSldViewPr snapToGrid="0">
      <p:cViewPr>
        <p:scale>
          <a:sx n="33" d="100"/>
          <a:sy n="33" d="100"/>
        </p:scale>
        <p:origin x="1470" y="-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629C-5DD4-4B5E-995A-DFC505FD3E50}" type="datetimeFigureOut">
              <a:rPr lang="es-MX" smtClean="0"/>
              <a:t>02/02/2022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85B38-37BE-4A2D-A9C8-A766D2E71E5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9609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629C-5DD4-4B5E-995A-DFC505FD3E50}" type="datetimeFigureOut">
              <a:rPr lang="es-MX" smtClean="0"/>
              <a:t>02/02/2022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85B38-37BE-4A2D-A9C8-A766D2E71E5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8287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629C-5DD4-4B5E-995A-DFC505FD3E50}" type="datetimeFigureOut">
              <a:rPr lang="es-MX" smtClean="0"/>
              <a:t>02/02/2022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85B38-37BE-4A2D-A9C8-A766D2E71E5A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3212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629C-5DD4-4B5E-995A-DFC505FD3E50}" type="datetimeFigureOut">
              <a:rPr lang="es-MX" smtClean="0"/>
              <a:t>02/02/2022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85B38-37BE-4A2D-A9C8-A766D2E71E5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56202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629C-5DD4-4B5E-995A-DFC505FD3E50}" type="datetimeFigureOut">
              <a:rPr lang="es-MX" smtClean="0"/>
              <a:t>02/02/2022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85B38-37BE-4A2D-A9C8-A766D2E71E5A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8615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629C-5DD4-4B5E-995A-DFC505FD3E50}" type="datetimeFigureOut">
              <a:rPr lang="es-MX" smtClean="0"/>
              <a:t>02/02/2022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85B38-37BE-4A2D-A9C8-A766D2E71E5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3000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629C-5DD4-4B5E-995A-DFC505FD3E50}" type="datetimeFigureOut">
              <a:rPr lang="es-MX" smtClean="0"/>
              <a:t>02/02/2022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85B38-37BE-4A2D-A9C8-A766D2E71E5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83456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629C-5DD4-4B5E-995A-DFC505FD3E50}" type="datetimeFigureOut">
              <a:rPr lang="es-MX" smtClean="0"/>
              <a:t>02/02/2022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85B38-37BE-4A2D-A9C8-A766D2E71E5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0579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629C-5DD4-4B5E-995A-DFC505FD3E50}" type="datetimeFigureOut">
              <a:rPr lang="es-MX" smtClean="0"/>
              <a:t>02/02/2022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85B38-37BE-4A2D-A9C8-A766D2E71E5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3570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629C-5DD4-4B5E-995A-DFC505FD3E50}" type="datetimeFigureOut">
              <a:rPr lang="es-MX" smtClean="0"/>
              <a:t>02/02/2022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85B38-37BE-4A2D-A9C8-A766D2E71E5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467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629C-5DD4-4B5E-995A-DFC505FD3E50}" type="datetimeFigureOut">
              <a:rPr lang="es-MX" smtClean="0"/>
              <a:t>02/02/2022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85B38-37BE-4A2D-A9C8-A766D2E71E5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50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629C-5DD4-4B5E-995A-DFC505FD3E50}" type="datetimeFigureOut">
              <a:rPr lang="es-MX" smtClean="0"/>
              <a:t>02/02/2022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85B38-37BE-4A2D-A9C8-A766D2E71E5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941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629C-5DD4-4B5E-995A-DFC505FD3E50}" type="datetimeFigureOut">
              <a:rPr lang="es-MX" smtClean="0"/>
              <a:t>02/02/2022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85B38-37BE-4A2D-A9C8-A766D2E71E5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5480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629C-5DD4-4B5E-995A-DFC505FD3E50}" type="datetimeFigureOut">
              <a:rPr lang="es-MX" smtClean="0"/>
              <a:t>02/02/2022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85B38-37BE-4A2D-A9C8-A766D2E71E5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966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629C-5DD4-4B5E-995A-DFC505FD3E50}" type="datetimeFigureOut">
              <a:rPr lang="es-MX" smtClean="0"/>
              <a:t>02/02/2022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85B38-37BE-4A2D-A9C8-A766D2E71E5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0363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629C-5DD4-4B5E-995A-DFC505FD3E50}" type="datetimeFigureOut">
              <a:rPr lang="es-MX" smtClean="0"/>
              <a:t>02/02/2022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85B38-37BE-4A2D-A9C8-A766D2E71E5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5706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2629C-5DD4-4B5E-995A-DFC505FD3E50}" type="datetimeFigureOut">
              <a:rPr lang="es-MX" smtClean="0"/>
              <a:t>02/02/2022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6C185B38-37BE-4A2D-A9C8-A766D2E71E5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5465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EE4EC1-DB8F-4073-B0E1-EFF7D1F6CD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MÉXICO ANTIGUO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5CD5AE5-BA38-48C3-97CE-FD99261B4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>
                <a:solidFill>
                  <a:schemeClr val="tx1"/>
                </a:solidFill>
              </a:rPr>
              <a:t>HISTORIA DE MÉXICO 1</a:t>
            </a:r>
          </a:p>
          <a:p>
            <a:r>
              <a:rPr lang="es-ES" dirty="0">
                <a:solidFill>
                  <a:schemeClr val="tx1"/>
                </a:solidFill>
              </a:rPr>
              <a:t>2° DE SECUNDARIA</a:t>
            </a:r>
            <a:endParaRPr lang="es-MX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024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1BBEE5-9DA4-4DB7-AACC-BA9C538FF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302" y="311955"/>
            <a:ext cx="9123489" cy="1320800"/>
          </a:xfrm>
        </p:spPr>
        <p:txBody>
          <a:bodyPr/>
          <a:lstStyle/>
          <a:p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¿A QUÉ LLAMAMOS “MÉXICO ANTIGUO”?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631EFE-C75D-4A4E-8FC2-2A91D67DC8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302" y="1555282"/>
            <a:ext cx="9986373" cy="4729608"/>
          </a:xfrm>
        </p:spPr>
        <p:txBody>
          <a:bodyPr>
            <a:normAutofit fontScale="85000" lnSpcReduction="20000"/>
          </a:bodyPr>
          <a:lstStyle/>
          <a:p>
            <a:r>
              <a:rPr lang="es-ES" sz="3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AÑOS 10,000 Y 7000 A.N.E. COMIENZA LA DOMESTICACIÓN Y EL CULTIVO DEL MAÍZ, ALIMENTO BASE DE LAS PRIMERAS CIVILIZACIONES DE AMÉRICA.</a:t>
            </a:r>
          </a:p>
          <a:p>
            <a:endParaRPr lang="es-ES" sz="35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3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LLAMA “MÉXICO ANTIGUO” A LOS HECHOS Y PROCESOS HISTÓRICOS ACONTECIDOS ENTRE EL INICIO DE LAS CIVILIZACIONES PREHISPÁNICAS DE AMÉRICA Y LA CAÍDA DE TENOCHTITLÁN. PARA CONOCER ESTOS DATOS, SE RECURRE A LA ARQUEOLOGÍA, LA CUAL ANALIZA RESTOS HUMANOS, DE ALIMENTOS O UTENSILIOS.</a:t>
            </a:r>
          </a:p>
          <a:p>
            <a:endParaRPr lang="es-ES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03196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68B19C-C95F-4FF7-A742-8B9D4CB74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592428"/>
            <a:ext cx="9806069" cy="6014433"/>
          </a:xfrm>
        </p:spPr>
        <p:txBody>
          <a:bodyPr>
            <a:normAutofit lnSpcReduction="10000"/>
          </a:bodyPr>
          <a:lstStyle/>
          <a:p>
            <a:r>
              <a:rPr lang="es-E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GRACIAS A LOS CULTIVOS AGRÍCOLAS, ALGUNOS PUEBLOS SE VOLVIERON SEDENTARIOS, ES DECIR, SE ESTABLECIERON EN UN LUGAR FIJO. EL PROGRESO DE ESTOS PUEBLOS DEPENDIÓ MUCHO DE LAS CONDICIONES GEOGRÁFICAS Y LA ABUNDANCIA DE LAS COSECHAS.</a:t>
            </a:r>
          </a:p>
          <a:p>
            <a:endParaRPr lang="es-E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ASÍ QUE, ATENDIENDO A ESTOS FACTORES, SE PROPONEN TRES REGIONES CULTURALES PARA AGRUPAR A LOS PUEBLOS QUE EXISTIERON DURANTE ESTA ETAPA: ARIDOAMÉRICA, MESOAMÉRICA Y OASISAMÉRICA.</a:t>
            </a:r>
            <a:endParaRPr lang="es-MX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4364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59D899-9170-454B-96CF-A66A668CD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MESOAMÉRICA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EBB7D1-1895-4B0F-9FD9-5DAA67485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39403"/>
            <a:ext cx="10140920" cy="4701959"/>
          </a:xfrm>
        </p:spPr>
        <p:txBody>
          <a:bodyPr>
            <a:normAutofit fontScale="92500" lnSpcReduction="10000"/>
          </a:bodyPr>
          <a:lstStyle/>
          <a:p>
            <a:r>
              <a:rPr lang="es-E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PAUL KIRCHHOFF, 1949: PROPONE  EL NOMBRE DE “MESOAMÉRICA” PARA HABLAR DE LAS CIVILIZACIONES QUE HABITARON EN LA REGIÓN CENTRO-SUR DE MÉXICO Y PARTE DE CENTROAMÉRICA.</a:t>
            </a:r>
          </a:p>
          <a:p>
            <a:endParaRPr lang="es-E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ESTAS CIVILIZACIONES COMPARTÍAN CIERTOS RASGOS CULTURALES: DESARROLLO DE PRÁCTICAS AGRÍCOLAS Y COMERCIALES, RELIGIOSAS, GUERRAS, TEMPLOS CEREMONIALES, ESCRITURA Y ARTES.</a:t>
            </a:r>
          </a:p>
          <a:p>
            <a:endParaRPr lang="es-E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29537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137EFA-86B3-46B0-9CAA-5DAFCDC80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79549"/>
            <a:ext cx="8596668" cy="5461813"/>
          </a:xfrm>
        </p:spPr>
        <p:txBody>
          <a:bodyPr>
            <a:normAutofit fontScale="92500" lnSpcReduction="10000"/>
          </a:bodyPr>
          <a:lstStyle/>
          <a:p>
            <a:r>
              <a:rPr lang="es-E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LA HISTORIA, SE HABLA DE TRES ETAPAS U HORIZONTES DE DESARROLLO CULTURAL DE LOS PUEBLOS MESOAMÉRICANOS:</a:t>
            </a:r>
          </a:p>
          <a:p>
            <a:endParaRPr lang="es-ES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PRECLÁSICO: AÑO 2500 A.N.E AL 200 D.N.E</a:t>
            </a:r>
          </a:p>
          <a:p>
            <a:r>
              <a:rPr lang="es-E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CLÁSICO: AÑO 200 AL 900.</a:t>
            </a:r>
          </a:p>
          <a:p>
            <a:r>
              <a:rPr lang="es-E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POSCLÁSICO: AÑO 900 AL 1521 (CAÍDA DE TENOCHTITLÁN)</a:t>
            </a:r>
            <a:endParaRPr lang="es-MX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6742884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Violeta rojo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</TotalTime>
  <Words>276</Words>
  <Application>Microsoft Office PowerPoint</Application>
  <PresentationFormat>Panorámica</PresentationFormat>
  <Paragraphs>19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Faceta</vt:lpstr>
      <vt:lpstr>MÉXICO ANTIGUO</vt:lpstr>
      <vt:lpstr>¿A QUÉ LLAMAMOS “MÉXICO ANTIGUO”?</vt:lpstr>
      <vt:lpstr>Presentación de PowerPoint</vt:lpstr>
      <vt:lpstr>MESOAMÉRICA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MÉXICO ANTIGUO</dc:title>
  <dc:creator>Angélica Ramos</dc:creator>
  <cp:lastModifiedBy>Angélica Ramos</cp:lastModifiedBy>
  <cp:revision>3</cp:revision>
  <dcterms:created xsi:type="dcterms:W3CDTF">2022-01-26T04:18:57Z</dcterms:created>
  <dcterms:modified xsi:type="dcterms:W3CDTF">2022-02-02T16:49:11Z</dcterms:modified>
</cp:coreProperties>
</file>